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8" r:id="rId4"/>
    <p:sldMasterId id="214748367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</p:sldIdLst>
  <p:sldSz cy="5143500" cx="9144000"/>
  <p:notesSz cx="6858000" cy="9144000"/>
  <p:embeddedFontLst>
    <p:embeddedFont>
      <p:font typeface="Roboto"/>
      <p:regular r:id="rId71"/>
      <p:bold r:id="rId72"/>
      <p:italic r:id="rId73"/>
      <p:boldItalic r:id="rId74"/>
    </p:embeddedFont>
    <p:embeddedFont>
      <p:font typeface="Candara"/>
      <p:regular r:id="rId75"/>
      <p:bold r:id="rId76"/>
      <p:italic r:id="rId77"/>
      <p:boldItalic r:id="rId78"/>
    </p:embeddedFont>
    <p:embeddedFont>
      <p:font typeface="Gill Sans"/>
      <p:regular r:id="rId79"/>
      <p:bold r:id="rId8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80" Type="http://schemas.openxmlformats.org/officeDocument/2006/relationships/font" Target="fonts/GillSans-bold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font" Target="fonts/Roboto-italic.fntdata"/><Relationship Id="rId72" Type="http://schemas.openxmlformats.org/officeDocument/2006/relationships/font" Target="fonts/Roboto-bold.fntdata"/><Relationship Id="rId31" Type="http://schemas.openxmlformats.org/officeDocument/2006/relationships/slide" Target="slides/slide25.xml"/><Relationship Id="rId75" Type="http://schemas.openxmlformats.org/officeDocument/2006/relationships/font" Target="fonts/Candara-regular.fntdata"/><Relationship Id="rId30" Type="http://schemas.openxmlformats.org/officeDocument/2006/relationships/slide" Target="slides/slide24.xml"/><Relationship Id="rId74" Type="http://schemas.openxmlformats.org/officeDocument/2006/relationships/font" Target="fonts/Roboto-boldItalic.fntdata"/><Relationship Id="rId33" Type="http://schemas.openxmlformats.org/officeDocument/2006/relationships/slide" Target="slides/slide27.xml"/><Relationship Id="rId77" Type="http://schemas.openxmlformats.org/officeDocument/2006/relationships/font" Target="fonts/Candara-italic.fntdata"/><Relationship Id="rId32" Type="http://schemas.openxmlformats.org/officeDocument/2006/relationships/slide" Target="slides/slide26.xml"/><Relationship Id="rId76" Type="http://schemas.openxmlformats.org/officeDocument/2006/relationships/font" Target="fonts/Candara-bold.fntdata"/><Relationship Id="rId35" Type="http://schemas.openxmlformats.org/officeDocument/2006/relationships/slide" Target="slides/slide29.xml"/><Relationship Id="rId79" Type="http://schemas.openxmlformats.org/officeDocument/2006/relationships/font" Target="fonts/GillSans-regular.fntdata"/><Relationship Id="rId34" Type="http://schemas.openxmlformats.org/officeDocument/2006/relationships/slide" Target="slides/slide28.xml"/><Relationship Id="rId78" Type="http://schemas.openxmlformats.org/officeDocument/2006/relationships/font" Target="fonts/Candara-boldItalic.fntdata"/><Relationship Id="rId71" Type="http://schemas.openxmlformats.org/officeDocument/2006/relationships/font" Target="fonts/Roboto-regular.fntdata"/><Relationship Id="rId70" Type="http://schemas.openxmlformats.org/officeDocument/2006/relationships/slide" Target="slides/slide64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20" Type="http://schemas.openxmlformats.org/officeDocument/2006/relationships/slide" Target="slides/slide14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22" Type="http://schemas.openxmlformats.org/officeDocument/2006/relationships/slide" Target="slides/slide16.xml"/><Relationship Id="rId66" Type="http://schemas.openxmlformats.org/officeDocument/2006/relationships/slide" Target="slides/slide60.xml"/><Relationship Id="rId21" Type="http://schemas.openxmlformats.org/officeDocument/2006/relationships/slide" Target="slides/slide15.xml"/><Relationship Id="rId65" Type="http://schemas.openxmlformats.org/officeDocument/2006/relationships/slide" Target="slides/slide59.xml"/><Relationship Id="rId24" Type="http://schemas.openxmlformats.org/officeDocument/2006/relationships/slide" Target="slides/slide18.xml"/><Relationship Id="rId68" Type="http://schemas.openxmlformats.org/officeDocument/2006/relationships/slide" Target="slides/slide62.xml"/><Relationship Id="rId23" Type="http://schemas.openxmlformats.org/officeDocument/2006/relationships/slide" Target="slides/slide17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slide" Target="slides/slide63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cdd3be6e2d_0_69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8" name="Google Shape;218;g2cdd3be6e2d_0_6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9" name="Google Shape;219;g2cdd3be6e2d_0_69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2cdd3be6e2d_0_820:notes"/>
          <p:cNvSpPr txBox="1"/>
          <p:nvPr>
            <p:ph idx="1" type="body"/>
          </p:nvPr>
        </p:nvSpPr>
        <p:spPr>
          <a:xfrm>
            <a:off x="685785" y="4343383"/>
            <a:ext cx="54867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g2cdd3be6e2d_0_820:notes"/>
          <p:cNvSpPr/>
          <p:nvPr>
            <p:ph idx="2" type="sldImg"/>
          </p:nvPr>
        </p:nvSpPr>
        <p:spPr>
          <a:xfrm>
            <a:off x="378399" y="685783"/>
            <a:ext cx="6101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2cdd3be6e2d_0_824:notes"/>
          <p:cNvSpPr txBox="1"/>
          <p:nvPr>
            <p:ph idx="1" type="body"/>
          </p:nvPr>
        </p:nvSpPr>
        <p:spPr>
          <a:xfrm>
            <a:off x="685785" y="4343383"/>
            <a:ext cx="54867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g2cdd3be6e2d_0_824:notes"/>
          <p:cNvSpPr/>
          <p:nvPr>
            <p:ph idx="2" type="sldImg"/>
          </p:nvPr>
        </p:nvSpPr>
        <p:spPr>
          <a:xfrm>
            <a:off x="378399" y="685783"/>
            <a:ext cx="6101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cdd3be6e2d_0_829:notes"/>
          <p:cNvSpPr txBox="1"/>
          <p:nvPr>
            <p:ph idx="1" type="body"/>
          </p:nvPr>
        </p:nvSpPr>
        <p:spPr>
          <a:xfrm>
            <a:off x="685785" y="4343383"/>
            <a:ext cx="54867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g2cdd3be6e2d_0_829:notes"/>
          <p:cNvSpPr/>
          <p:nvPr>
            <p:ph idx="2" type="sldImg"/>
          </p:nvPr>
        </p:nvSpPr>
        <p:spPr>
          <a:xfrm>
            <a:off x="378399" y="685783"/>
            <a:ext cx="6101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2cdd3be6e2d_0_834:notes"/>
          <p:cNvSpPr txBox="1"/>
          <p:nvPr>
            <p:ph idx="1" type="body"/>
          </p:nvPr>
        </p:nvSpPr>
        <p:spPr>
          <a:xfrm>
            <a:off x="685785" y="4343383"/>
            <a:ext cx="54867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g2cdd3be6e2d_0_834:notes"/>
          <p:cNvSpPr/>
          <p:nvPr>
            <p:ph idx="2" type="sldImg"/>
          </p:nvPr>
        </p:nvSpPr>
        <p:spPr>
          <a:xfrm>
            <a:off x="378399" y="685783"/>
            <a:ext cx="6101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2cdd3be6e2d_0_838:notes"/>
          <p:cNvSpPr txBox="1"/>
          <p:nvPr>
            <p:ph idx="1" type="body"/>
          </p:nvPr>
        </p:nvSpPr>
        <p:spPr>
          <a:xfrm>
            <a:off x="685785" y="4343383"/>
            <a:ext cx="54867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g2cdd3be6e2d_0_838:notes"/>
          <p:cNvSpPr/>
          <p:nvPr>
            <p:ph idx="2" type="sldImg"/>
          </p:nvPr>
        </p:nvSpPr>
        <p:spPr>
          <a:xfrm>
            <a:off x="378399" y="685783"/>
            <a:ext cx="6101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2cdd3be6e2d_0_843:notes"/>
          <p:cNvSpPr txBox="1"/>
          <p:nvPr>
            <p:ph idx="1" type="body"/>
          </p:nvPr>
        </p:nvSpPr>
        <p:spPr>
          <a:xfrm>
            <a:off x="685785" y="4343383"/>
            <a:ext cx="54867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g2cdd3be6e2d_0_843:notes"/>
          <p:cNvSpPr/>
          <p:nvPr>
            <p:ph idx="2" type="sldImg"/>
          </p:nvPr>
        </p:nvSpPr>
        <p:spPr>
          <a:xfrm>
            <a:off x="378399" y="685783"/>
            <a:ext cx="6101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2cdd3be6e2d_0_848:notes"/>
          <p:cNvSpPr txBox="1"/>
          <p:nvPr>
            <p:ph idx="1" type="body"/>
          </p:nvPr>
        </p:nvSpPr>
        <p:spPr>
          <a:xfrm>
            <a:off x="685785" y="4343383"/>
            <a:ext cx="54867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g2cdd3be6e2d_0_848:notes"/>
          <p:cNvSpPr/>
          <p:nvPr>
            <p:ph idx="2" type="sldImg"/>
          </p:nvPr>
        </p:nvSpPr>
        <p:spPr>
          <a:xfrm>
            <a:off x="378399" y="685783"/>
            <a:ext cx="6101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2cdd3be6e2d_0_852:notes"/>
          <p:cNvSpPr txBox="1"/>
          <p:nvPr>
            <p:ph idx="1" type="body"/>
          </p:nvPr>
        </p:nvSpPr>
        <p:spPr>
          <a:xfrm>
            <a:off x="685785" y="4343383"/>
            <a:ext cx="54867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g2cdd3be6e2d_0_852:notes"/>
          <p:cNvSpPr/>
          <p:nvPr>
            <p:ph idx="2" type="sldImg"/>
          </p:nvPr>
        </p:nvSpPr>
        <p:spPr>
          <a:xfrm>
            <a:off x="378399" y="685783"/>
            <a:ext cx="6101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2cdd3be6e2d_0_856:notes"/>
          <p:cNvSpPr txBox="1"/>
          <p:nvPr>
            <p:ph idx="1" type="body"/>
          </p:nvPr>
        </p:nvSpPr>
        <p:spPr>
          <a:xfrm>
            <a:off x="685785" y="4343383"/>
            <a:ext cx="54867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g2cdd3be6e2d_0_856:notes"/>
          <p:cNvSpPr/>
          <p:nvPr>
            <p:ph idx="2" type="sldImg"/>
          </p:nvPr>
        </p:nvSpPr>
        <p:spPr>
          <a:xfrm>
            <a:off x="378399" y="685783"/>
            <a:ext cx="6101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2cdd3be6e2d_0_860:notes"/>
          <p:cNvSpPr txBox="1"/>
          <p:nvPr>
            <p:ph idx="1" type="body"/>
          </p:nvPr>
        </p:nvSpPr>
        <p:spPr>
          <a:xfrm>
            <a:off x="685785" y="4343383"/>
            <a:ext cx="54867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g2cdd3be6e2d_0_860:notes"/>
          <p:cNvSpPr/>
          <p:nvPr>
            <p:ph idx="2" type="sldImg"/>
          </p:nvPr>
        </p:nvSpPr>
        <p:spPr>
          <a:xfrm>
            <a:off x="378399" y="685783"/>
            <a:ext cx="6101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cdd1aa66de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2cdd1aa66de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2cdd3be6e2d_0_865:notes"/>
          <p:cNvSpPr txBox="1"/>
          <p:nvPr>
            <p:ph idx="1" type="body"/>
          </p:nvPr>
        </p:nvSpPr>
        <p:spPr>
          <a:xfrm>
            <a:off x="685785" y="4343383"/>
            <a:ext cx="54867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g2cdd3be6e2d_0_865:notes"/>
          <p:cNvSpPr/>
          <p:nvPr>
            <p:ph idx="2" type="sldImg"/>
          </p:nvPr>
        </p:nvSpPr>
        <p:spPr>
          <a:xfrm>
            <a:off x="378399" y="685783"/>
            <a:ext cx="6101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2cdd3be6e2d_0_869:notes"/>
          <p:cNvSpPr txBox="1"/>
          <p:nvPr>
            <p:ph idx="1" type="body"/>
          </p:nvPr>
        </p:nvSpPr>
        <p:spPr>
          <a:xfrm>
            <a:off x="685785" y="4343383"/>
            <a:ext cx="54867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g2cdd3be6e2d_0_869:notes"/>
          <p:cNvSpPr/>
          <p:nvPr>
            <p:ph idx="2" type="sldImg"/>
          </p:nvPr>
        </p:nvSpPr>
        <p:spPr>
          <a:xfrm>
            <a:off x="378399" y="685783"/>
            <a:ext cx="6101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2cdd3be6e2d_0_873:notes"/>
          <p:cNvSpPr txBox="1"/>
          <p:nvPr>
            <p:ph idx="1" type="body"/>
          </p:nvPr>
        </p:nvSpPr>
        <p:spPr>
          <a:xfrm>
            <a:off x="685785" y="4343383"/>
            <a:ext cx="54867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g2cdd3be6e2d_0_873:notes"/>
          <p:cNvSpPr/>
          <p:nvPr>
            <p:ph idx="2" type="sldImg"/>
          </p:nvPr>
        </p:nvSpPr>
        <p:spPr>
          <a:xfrm>
            <a:off x="378399" y="685783"/>
            <a:ext cx="6101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2cdd3be6e2d_0_878:notes"/>
          <p:cNvSpPr txBox="1"/>
          <p:nvPr>
            <p:ph idx="1" type="body"/>
          </p:nvPr>
        </p:nvSpPr>
        <p:spPr>
          <a:xfrm>
            <a:off x="685785" y="4343383"/>
            <a:ext cx="54867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g2cdd3be6e2d_0_878:notes"/>
          <p:cNvSpPr/>
          <p:nvPr>
            <p:ph idx="2" type="sldImg"/>
          </p:nvPr>
        </p:nvSpPr>
        <p:spPr>
          <a:xfrm>
            <a:off x="378399" y="685783"/>
            <a:ext cx="6101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2cdd3be6e2d_0_913:notes"/>
          <p:cNvSpPr txBox="1"/>
          <p:nvPr>
            <p:ph idx="1" type="body"/>
          </p:nvPr>
        </p:nvSpPr>
        <p:spPr>
          <a:xfrm>
            <a:off x="685785" y="4343383"/>
            <a:ext cx="54867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g2cdd3be6e2d_0_913:notes"/>
          <p:cNvSpPr/>
          <p:nvPr>
            <p:ph idx="2" type="sldImg"/>
          </p:nvPr>
        </p:nvSpPr>
        <p:spPr>
          <a:xfrm>
            <a:off x="378399" y="685783"/>
            <a:ext cx="6101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2cdd3be6e2d_0_26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2cdd3be6e2d_0_26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2cdd3be6e2d_0_26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2cdd3be6e2d_0_26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2cdd3be6e2d_0_26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2cdd3be6e2d_0_26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2cdd3be6e2d_0_26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2cdd3be6e2d_0_26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2cdd3be6e2d_0_26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2cdd3be6e2d_0_26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2cdd3be6e2d_0_8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2cdd3be6e2d_0_8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2cdd3be6e2d_0_26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2cdd3be6e2d_0_26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2cdd3be6e2d_0_26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2cdd3be6e2d_0_26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2cdd3be6e2d_0_26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2cdd3be6e2d_0_26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2cdd3be6e2d_0_26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2cdd3be6e2d_0_26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2cdd3be6e2d_0_26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2cdd3be6e2d_0_26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2cdd3be6e2d_0_26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2cdd3be6e2d_0_26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2cdd3be6e2d_0_26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2cdd3be6e2d_0_26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2cdd3be6e2d_0_26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2cdd3be6e2d_0_26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2cdd3be6e2d_0_26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2cdd3be6e2d_0_26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2cdd3be6e2d_0_26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2cdd3be6e2d_0_26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2cdd3be6e2d_0_7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2cdd3be6e2d_0_7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2cdd3be6e2d_0_26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2cdd3be6e2d_0_26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2cdd3be6e2d_0_26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2cdd3be6e2d_0_26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2cdd3be6e2d_0_27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2cdd3be6e2d_0_27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2cdd3be6e2d_0_27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2cdd3be6e2d_0_27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2cdd3be6e2d_0_27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2cdd3be6e2d_0_27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2cdd3be6e2d_0_27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2cdd3be6e2d_0_27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2cdd3be6e2d_0_27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2cdd3be6e2d_0_27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2cdd3be6e2d_0_27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2cdd3be6e2d_0_27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2cdd3be6e2d_0_27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" name="Google Shape;522;g2cdd3be6e2d_0_27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2cdd3be6e2d_0_27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2cdd3be6e2d_0_27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cdd3be6e2d_0_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g2cdd3be6e2d_0_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2cdd3be6e2d_0_27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Google Shape;534;g2cdd3be6e2d_0_27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2cdd3be6e2d_0_27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9" name="Google Shape;539;g2cdd3be6e2d_0_27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2cdd3be6e2d_0_27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" name="Google Shape;546;g2cdd3be6e2d_0_27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2cdd3be6e2d_0_27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Google Shape;552;g2cdd3be6e2d_0_27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2cdd3be6e2d_0_27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2cdd3be6e2d_0_27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2cdd3be6e2d_0_27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6" name="Google Shape;566;g2cdd3be6e2d_0_27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2cdd3be6e2d_0_27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2cdd3be6e2d_0_27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2cdd3be6e2d_0_27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8" name="Google Shape;578;g2cdd3be6e2d_0_27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2cdd3be6e2d_0_27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4" name="Google Shape;584;g2cdd3be6e2d_0_27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2cdd3be6e2d_0_27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0" name="Google Shape;590;g2cdd3be6e2d_0_27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cdd3be6e2d_0_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g2cdd3be6e2d_0_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2cdd3be6e2d_0_28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Google Shape;597;g2cdd3be6e2d_0_28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2cdd3be6e2d_0_28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Google Shape;603;g2cdd3be6e2d_0_28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2cdd3be6e2d_0_28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9" name="Google Shape;609;g2cdd3be6e2d_0_28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2cdd3be6e2d_0_28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5" name="Google Shape;615;g2cdd3be6e2d_0_28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2cdd3be6e2d_0_28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1" name="Google Shape;621;g2cdd3be6e2d_0_28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2cdd3be6e2d_0_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g2cdd3be6e2d_0_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2cdd3be6e2d_0_7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2cdd3be6e2d_0_7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2cdd3be6e2d_0_9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2cdd3be6e2d_0_9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Google Shape;11;p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1" name="Google Shape;71;p1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1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1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1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" name="Google Shape;76;p11"/>
          <p:cNvSpPr txBox="1"/>
          <p:nvPr>
            <p:ph hasCustomPrompt="1"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/>
          <p:nvPr>
            <p:ph idx="1" type="body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Google Shape;78;p1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Титульный слайд">
  <p:cSld name="1_Титульный слайд">
    <p:bg>
      <p:bgPr>
        <a:solidFill>
          <a:srgbClr val="3F3F3F"/>
        </a:solid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3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</p:sp>
      <p:sp>
        <p:nvSpPr>
          <p:cNvPr id="83" name="Google Shape;83;p13"/>
          <p:cNvSpPr txBox="1"/>
          <p:nvPr>
            <p:ph type="ctrTitle"/>
          </p:nvPr>
        </p:nvSpPr>
        <p:spPr>
          <a:xfrm>
            <a:off x="1890000" y="0"/>
            <a:ext cx="7254000" cy="5143500"/>
          </a:xfrm>
          <a:prstGeom prst="rect">
            <a:avLst/>
          </a:prstGeom>
          <a:solidFill>
            <a:schemeClr val="dk2">
              <a:alpha val="69800"/>
            </a:schemeClr>
          </a:solidFill>
          <a:ln>
            <a:noFill/>
          </a:ln>
        </p:spPr>
        <p:txBody>
          <a:bodyPr anchorCtr="0" anchor="ctr" bIns="0" lIns="837000" spcFirstLastPara="1" rIns="13500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Gill Sans"/>
              <a:buNone/>
              <a:defRPr sz="3800" cap="none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4" name="Google Shape;84;p13"/>
          <p:cNvSpPr txBox="1"/>
          <p:nvPr>
            <p:ph idx="1" type="subTitle"/>
          </p:nvPr>
        </p:nvSpPr>
        <p:spPr>
          <a:xfrm>
            <a:off x="2700000" y="3207335"/>
            <a:ext cx="3871200" cy="465000"/>
          </a:xfrm>
          <a:prstGeom prst="rect">
            <a:avLst/>
          </a:prstGeom>
          <a:gradFill>
            <a:gsLst>
              <a:gs pos="0">
                <a:schemeClr val="dk2"/>
              </a:gs>
              <a:gs pos="100000">
                <a:schemeClr val="accent2"/>
              </a:gs>
            </a:gsLst>
            <a:lin ang="14400033" scaled="0"/>
          </a:gradFill>
          <a:ln>
            <a:noFill/>
          </a:ln>
        </p:spPr>
        <p:txBody>
          <a:bodyPr anchorCtr="0" anchor="ctr" bIns="0" lIns="10800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i="1" sz="18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Font typeface="Arial"/>
              <a:buNone/>
              <a:defRPr sz="1500"/>
            </a:lvl2pPr>
            <a:lvl3pPr lvl="2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rtl="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rtl="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rtl="0" algn="ctr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85" name="Google Shape;85;p13"/>
          <p:cNvSpPr txBox="1"/>
          <p:nvPr>
            <p:ph idx="11" type="ftr"/>
          </p:nvPr>
        </p:nvSpPr>
        <p:spPr>
          <a:xfrm>
            <a:off x="2700000" y="4696560"/>
            <a:ext cx="5670000" cy="270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86" name="Google Shape;86;p13"/>
          <p:cNvSpPr/>
          <p:nvPr>
            <p:ph idx="12" type="sldNum"/>
          </p:nvPr>
        </p:nvSpPr>
        <p:spPr>
          <a:xfrm>
            <a:off x="8681823" y="4681323"/>
            <a:ext cx="203100" cy="203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rmAutofit lnSpcReduction="10000"/>
          </a:bodyPr>
          <a:lstStyle>
            <a:lvl1pPr indent="0" lvl="0" marL="0" rtl="0" algn="ctr">
              <a:spcBef>
                <a:spcPts val="0"/>
              </a:spcBef>
              <a:buNone/>
              <a:defRPr/>
            </a:lvl1pPr>
            <a:lvl2pPr indent="0" lvl="1" marL="0" rtl="0" algn="ctr">
              <a:spcBef>
                <a:spcPts val="0"/>
              </a:spcBef>
              <a:buNone/>
              <a:defRPr/>
            </a:lvl2pPr>
            <a:lvl3pPr indent="0" lvl="2" marL="0" rtl="0" algn="ctr">
              <a:spcBef>
                <a:spcPts val="0"/>
              </a:spcBef>
              <a:buNone/>
              <a:defRPr/>
            </a:lvl3pPr>
            <a:lvl4pPr indent="0" lvl="3" marL="0" rtl="0" algn="ctr">
              <a:spcBef>
                <a:spcPts val="0"/>
              </a:spcBef>
              <a:buNone/>
              <a:defRPr/>
            </a:lvl4pPr>
            <a:lvl5pPr indent="0" lvl="4" marL="0" rtl="0" algn="ctr">
              <a:spcBef>
                <a:spcPts val="0"/>
              </a:spcBef>
              <a:buNone/>
              <a:defRPr/>
            </a:lvl5pPr>
            <a:lvl6pPr indent="0" lvl="5" marL="0" rtl="0" algn="ctr">
              <a:spcBef>
                <a:spcPts val="0"/>
              </a:spcBef>
              <a:buNone/>
              <a:defRPr/>
            </a:lvl6pPr>
            <a:lvl7pPr indent="0" lvl="6" marL="0" rtl="0" algn="ctr">
              <a:spcBef>
                <a:spcPts val="0"/>
              </a:spcBef>
              <a:buNone/>
              <a:defRPr/>
            </a:lvl7pPr>
            <a:lvl8pPr indent="0" lvl="7" marL="0" rtl="0" algn="ctr">
              <a:spcBef>
                <a:spcPts val="0"/>
              </a:spcBef>
              <a:buNone/>
              <a:defRPr/>
            </a:lvl8pPr>
            <a:lvl9pPr indent="0" lvl="8" marL="0" rt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олько заголовок и подзаголовок — светлый">
  <p:cSld name="Только заголовок и подзаголовок — светлый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4"/>
          <p:cNvSpPr/>
          <p:nvPr/>
        </p:nvSpPr>
        <p:spPr>
          <a:xfrm>
            <a:off x="135000" y="134332"/>
            <a:ext cx="8874000" cy="4885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14"/>
          <p:cNvSpPr txBox="1"/>
          <p:nvPr>
            <p:ph idx="1" type="body"/>
          </p:nvPr>
        </p:nvSpPr>
        <p:spPr>
          <a:xfrm>
            <a:off x="513160" y="1054232"/>
            <a:ext cx="5669700" cy="2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17500" lvl="1" marL="9144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■"/>
              <a:defRPr/>
            </a:lvl3pPr>
            <a:lvl4pPr indent="-298450" lvl="3" marL="18288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Char char="●"/>
              <a:defRPr/>
            </a:lvl4pPr>
            <a:lvl5pPr indent="-317500" lvl="4" marL="22860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90" name="Google Shape;90;p14"/>
          <p:cNvSpPr txBox="1"/>
          <p:nvPr>
            <p:ph idx="11" type="ftr"/>
          </p:nvPr>
        </p:nvSpPr>
        <p:spPr>
          <a:xfrm>
            <a:off x="216000" y="4644000"/>
            <a:ext cx="5670000" cy="270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91" name="Google Shape;91;p14"/>
          <p:cNvSpPr/>
          <p:nvPr>
            <p:ph idx="12" type="sldNum"/>
          </p:nvPr>
        </p:nvSpPr>
        <p:spPr>
          <a:xfrm>
            <a:off x="8681823" y="4681323"/>
            <a:ext cx="203100" cy="203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rmAutofit lnSpcReduction="10000"/>
          </a:bodyPr>
          <a:lstStyle>
            <a:lvl1pPr indent="0" lvl="0" marL="0" rtl="0" algn="ctr">
              <a:spcBef>
                <a:spcPts val="0"/>
              </a:spcBef>
              <a:buNone/>
              <a:defRPr/>
            </a:lvl1pPr>
            <a:lvl2pPr indent="0" lvl="1" marL="0" rtl="0" algn="ctr">
              <a:spcBef>
                <a:spcPts val="0"/>
              </a:spcBef>
              <a:buNone/>
              <a:defRPr/>
            </a:lvl2pPr>
            <a:lvl3pPr indent="0" lvl="2" marL="0" rtl="0" algn="ctr">
              <a:spcBef>
                <a:spcPts val="0"/>
              </a:spcBef>
              <a:buNone/>
              <a:defRPr/>
            </a:lvl3pPr>
            <a:lvl4pPr indent="0" lvl="3" marL="0" rtl="0" algn="ctr">
              <a:spcBef>
                <a:spcPts val="0"/>
              </a:spcBef>
              <a:buNone/>
              <a:defRPr/>
            </a:lvl4pPr>
            <a:lvl5pPr indent="0" lvl="4" marL="0" rtl="0" algn="ctr">
              <a:spcBef>
                <a:spcPts val="0"/>
              </a:spcBef>
              <a:buNone/>
              <a:defRPr/>
            </a:lvl5pPr>
            <a:lvl6pPr indent="0" lvl="5" marL="0" rtl="0" algn="ctr">
              <a:spcBef>
                <a:spcPts val="0"/>
              </a:spcBef>
              <a:buNone/>
              <a:defRPr/>
            </a:lvl6pPr>
            <a:lvl7pPr indent="0" lvl="6" marL="0" rtl="0" algn="ctr">
              <a:spcBef>
                <a:spcPts val="0"/>
              </a:spcBef>
              <a:buNone/>
              <a:defRPr/>
            </a:lvl7pPr>
            <a:lvl8pPr indent="0" lvl="7" marL="0" rtl="0" algn="ctr">
              <a:spcBef>
                <a:spcPts val="0"/>
              </a:spcBef>
              <a:buNone/>
              <a:defRPr/>
            </a:lvl8pPr>
            <a:lvl9pPr indent="0" lvl="8" marL="0" rt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92" name="Google Shape;92;p14"/>
          <p:cNvSpPr txBox="1"/>
          <p:nvPr>
            <p:ph type="title"/>
          </p:nvPr>
        </p:nvSpPr>
        <p:spPr>
          <a:xfrm>
            <a:off x="513000" y="606140"/>
            <a:ext cx="5670000" cy="2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3" name="Google Shape;93;p14"/>
          <p:cNvSpPr/>
          <p:nvPr/>
        </p:nvSpPr>
        <p:spPr>
          <a:xfrm rot="5400000">
            <a:off x="5222250" y="1221750"/>
            <a:ext cx="5143500" cy="2700000"/>
          </a:xfrm>
          <a:custGeom>
            <a:rect b="b" l="l" r="r" t="t"/>
            <a:pathLst>
              <a:path extrusionOk="0" h="3600000" w="6858000">
                <a:moveTo>
                  <a:pt x="0" y="3600000"/>
                </a:moveTo>
                <a:lnTo>
                  <a:pt x="0" y="0"/>
                </a:lnTo>
                <a:lnTo>
                  <a:pt x="0" y="0"/>
                </a:lnTo>
                <a:lnTo>
                  <a:pt x="180000" y="0"/>
                </a:lnTo>
                <a:lnTo>
                  <a:pt x="6678000" y="0"/>
                </a:lnTo>
                <a:lnTo>
                  <a:pt x="6858000" y="0"/>
                </a:lnTo>
                <a:lnTo>
                  <a:pt x="6858000" y="180000"/>
                </a:lnTo>
                <a:lnTo>
                  <a:pt x="6858000" y="3600000"/>
                </a:lnTo>
                <a:lnTo>
                  <a:pt x="6678000" y="3600000"/>
                </a:lnTo>
                <a:lnTo>
                  <a:pt x="6678000" y="180000"/>
                </a:lnTo>
                <a:lnTo>
                  <a:pt x="180000" y="180000"/>
                </a:lnTo>
                <a:lnTo>
                  <a:pt x="180000" y="3600000"/>
                </a:lnTo>
                <a:close/>
              </a:path>
            </a:pathLst>
          </a:custGeom>
          <a:solidFill>
            <a:srgbClr val="F2F2F2">
              <a:alpha val="49800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 блоков содержимого со значком">
  <p:cSld name="6 блоков содержимого со значком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5"/>
          <p:cNvSpPr/>
          <p:nvPr>
            <p:ph idx="2" type="pic"/>
          </p:nvPr>
        </p:nvSpPr>
        <p:spPr>
          <a:xfrm>
            <a:off x="135000" y="134332"/>
            <a:ext cx="8874000" cy="4885500"/>
          </a:xfrm>
          <a:prstGeom prst="rect">
            <a:avLst/>
          </a:prstGeom>
          <a:solidFill>
            <a:srgbClr val="3F3F3F"/>
          </a:solidFill>
          <a:ln>
            <a:noFill/>
          </a:ln>
        </p:spPr>
      </p:sp>
      <p:sp>
        <p:nvSpPr>
          <p:cNvPr id="96" name="Google Shape;96;p15"/>
          <p:cNvSpPr/>
          <p:nvPr/>
        </p:nvSpPr>
        <p:spPr>
          <a:xfrm rot="5400000">
            <a:off x="5222250" y="1221750"/>
            <a:ext cx="5143500" cy="2700000"/>
          </a:xfrm>
          <a:custGeom>
            <a:rect b="b" l="l" r="r" t="t"/>
            <a:pathLst>
              <a:path extrusionOk="0" h="3600000" w="6858000">
                <a:moveTo>
                  <a:pt x="0" y="3600000"/>
                </a:moveTo>
                <a:lnTo>
                  <a:pt x="0" y="0"/>
                </a:lnTo>
                <a:lnTo>
                  <a:pt x="0" y="0"/>
                </a:lnTo>
                <a:lnTo>
                  <a:pt x="180000" y="0"/>
                </a:lnTo>
                <a:lnTo>
                  <a:pt x="6678000" y="0"/>
                </a:lnTo>
                <a:lnTo>
                  <a:pt x="6858000" y="0"/>
                </a:lnTo>
                <a:lnTo>
                  <a:pt x="6858000" y="180000"/>
                </a:lnTo>
                <a:lnTo>
                  <a:pt x="6858000" y="3600000"/>
                </a:lnTo>
                <a:lnTo>
                  <a:pt x="6678000" y="3600000"/>
                </a:lnTo>
                <a:lnTo>
                  <a:pt x="6678000" y="180000"/>
                </a:lnTo>
                <a:lnTo>
                  <a:pt x="180000" y="180000"/>
                </a:lnTo>
                <a:lnTo>
                  <a:pt x="180000" y="360000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15"/>
          <p:cNvSpPr txBox="1"/>
          <p:nvPr>
            <p:ph type="title"/>
          </p:nvPr>
        </p:nvSpPr>
        <p:spPr>
          <a:xfrm>
            <a:off x="513000" y="606140"/>
            <a:ext cx="5670000" cy="2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ill Sans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8" name="Google Shape;98;p15"/>
          <p:cNvSpPr txBox="1"/>
          <p:nvPr>
            <p:ph idx="11" type="ftr"/>
          </p:nvPr>
        </p:nvSpPr>
        <p:spPr>
          <a:xfrm>
            <a:off x="216000" y="4644000"/>
            <a:ext cx="5670000" cy="270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99" name="Google Shape;99;p15"/>
          <p:cNvSpPr/>
          <p:nvPr>
            <p:ph idx="12" type="sldNum"/>
          </p:nvPr>
        </p:nvSpPr>
        <p:spPr>
          <a:xfrm>
            <a:off x="8681823" y="4681323"/>
            <a:ext cx="203100" cy="203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rmAutofit lnSpcReduction="10000"/>
          </a:bodyPr>
          <a:lstStyle>
            <a:lvl1pPr indent="0" lvl="0" marL="0" rtl="0" algn="ctr">
              <a:spcBef>
                <a:spcPts val="0"/>
              </a:spcBef>
              <a:buNone/>
              <a:defRPr/>
            </a:lvl1pPr>
            <a:lvl2pPr indent="0" lvl="1" marL="0" rtl="0" algn="ctr">
              <a:spcBef>
                <a:spcPts val="0"/>
              </a:spcBef>
              <a:buNone/>
              <a:defRPr/>
            </a:lvl2pPr>
            <a:lvl3pPr indent="0" lvl="2" marL="0" rtl="0" algn="ctr">
              <a:spcBef>
                <a:spcPts val="0"/>
              </a:spcBef>
              <a:buNone/>
              <a:defRPr/>
            </a:lvl3pPr>
            <a:lvl4pPr indent="0" lvl="3" marL="0" rtl="0" algn="ctr">
              <a:spcBef>
                <a:spcPts val="0"/>
              </a:spcBef>
              <a:buNone/>
              <a:defRPr/>
            </a:lvl4pPr>
            <a:lvl5pPr indent="0" lvl="4" marL="0" rtl="0" algn="ctr">
              <a:spcBef>
                <a:spcPts val="0"/>
              </a:spcBef>
              <a:buNone/>
              <a:defRPr/>
            </a:lvl5pPr>
            <a:lvl6pPr indent="0" lvl="5" marL="0" rtl="0" algn="ctr">
              <a:spcBef>
                <a:spcPts val="0"/>
              </a:spcBef>
              <a:buNone/>
              <a:defRPr/>
            </a:lvl6pPr>
            <a:lvl7pPr indent="0" lvl="6" marL="0" rtl="0" algn="ctr">
              <a:spcBef>
                <a:spcPts val="0"/>
              </a:spcBef>
              <a:buNone/>
              <a:defRPr/>
            </a:lvl7pPr>
            <a:lvl8pPr indent="0" lvl="7" marL="0" rtl="0" algn="ctr">
              <a:spcBef>
                <a:spcPts val="0"/>
              </a:spcBef>
              <a:buNone/>
              <a:defRPr/>
            </a:lvl8pPr>
            <a:lvl9pPr indent="0" lvl="8" marL="0" rt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00" name="Google Shape;100;p15"/>
          <p:cNvSpPr txBox="1"/>
          <p:nvPr>
            <p:ph idx="1" type="body"/>
          </p:nvPr>
        </p:nvSpPr>
        <p:spPr>
          <a:xfrm>
            <a:off x="1102936" y="1639833"/>
            <a:ext cx="2109000" cy="9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solidFill>
                  <a:schemeClr val="lt1"/>
                </a:solidFill>
              </a:defRPr>
            </a:lvl1pPr>
            <a:lvl2pPr indent="-228600" lvl="1" marL="9144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Font typeface="Arial"/>
              <a:buNone/>
              <a:defRPr>
                <a:solidFill>
                  <a:schemeClr val="lt1"/>
                </a:solidFill>
              </a:defRPr>
            </a:lvl2pPr>
            <a:lvl3pPr indent="-228600" lvl="2" marL="13716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900"/>
              <a:buNone/>
              <a:defRPr>
                <a:solidFill>
                  <a:schemeClr val="lt1"/>
                </a:solidFill>
              </a:defRPr>
            </a:lvl3pPr>
            <a:lvl4pPr indent="-228600" lvl="3" marL="18288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600"/>
              <a:buNone/>
              <a:defRPr>
                <a:solidFill>
                  <a:schemeClr val="lt1"/>
                </a:solidFill>
              </a:defRPr>
            </a:lvl4pPr>
            <a:lvl5pPr indent="-228600" lvl="4" marL="22860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>
                <a:solidFill>
                  <a:schemeClr val="lt1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101" name="Google Shape;101;p15"/>
          <p:cNvSpPr txBox="1"/>
          <p:nvPr>
            <p:ph idx="3" type="body"/>
          </p:nvPr>
        </p:nvSpPr>
        <p:spPr>
          <a:xfrm>
            <a:off x="1102936" y="1331855"/>
            <a:ext cx="2109000" cy="2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Font typeface="Arial"/>
              <a:buNone/>
              <a:defRPr>
                <a:solidFill>
                  <a:schemeClr val="lt1"/>
                </a:solidFill>
              </a:defRPr>
            </a:lvl2pPr>
            <a:lvl3pPr indent="-228600" lvl="2" marL="13716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900"/>
              <a:buNone/>
              <a:defRPr>
                <a:solidFill>
                  <a:schemeClr val="lt1"/>
                </a:solidFill>
              </a:defRPr>
            </a:lvl3pPr>
            <a:lvl4pPr indent="-228600" lvl="3" marL="18288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600"/>
              <a:buNone/>
              <a:defRPr>
                <a:solidFill>
                  <a:schemeClr val="lt1"/>
                </a:solidFill>
              </a:defRPr>
            </a:lvl4pPr>
            <a:lvl5pPr indent="-228600" lvl="4" marL="22860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>
                <a:solidFill>
                  <a:schemeClr val="lt1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102" name="Google Shape;102;p15"/>
          <p:cNvSpPr txBox="1"/>
          <p:nvPr>
            <p:ph idx="4" type="body"/>
          </p:nvPr>
        </p:nvSpPr>
        <p:spPr>
          <a:xfrm>
            <a:off x="3773468" y="1639833"/>
            <a:ext cx="2109000" cy="9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solidFill>
                  <a:schemeClr val="lt1"/>
                </a:solidFill>
              </a:defRPr>
            </a:lvl1pPr>
            <a:lvl2pPr indent="-228600" lvl="1" marL="9144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Font typeface="Arial"/>
              <a:buNone/>
              <a:defRPr>
                <a:solidFill>
                  <a:schemeClr val="lt1"/>
                </a:solidFill>
              </a:defRPr>
            </a:lvl2pPr>
            <a:lvl3pPr indent="-228600" lvl="2" marL="13716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900"/>
              <a:buNone/>
              <a:defRPr>
                <a:solidFill>
                  <a:schemeClr val="lt1"/>
                </a:solidFill>
              </a:defRPr>
            </a:lvl3pPr>
            <a:lvl4pPr indent="-228600" lvl="3" marL="18288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600"/>
              <a:buNone/>
              <a:defRPr>
                <a:solidFill>
                  <a:schemeClr val="lt1"/>
                </a:solidFill>
              </a:defRPr>
            </a:lvl4pPr>
            <a:lvl5pPr indent="-228600" lvl="4" marL="22860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>
                <a:solidFill>
                  <a:schemeClr val="lt1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103" name="Google Shape;103;p15"/>
          <p:cNvSpPr txBox="1"/>
          <p:nvPr>
            <p:ph idx="5" type="body"/>
          </p:nvPr>
        </p:nvSpPr>
        <p:spPr>
          <a:xfrm>
            <a:off x="3773468" y="1331855"/>
            <a:ext cx="2109000" cy="2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Font typeface="Arial"/>
              <a:buNone/>
              <a:defRPr>
                <a:solidFill>
                  <a:schemeClr val="lt1"/>
                </a:solidFill>
              </a:defRPr>
            </a:lvl2pPr>
            <a:lvl3pPr indent="-228600" lvl="2" marL="13716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900"/>
              <a:buNone/>
              <a:defRPr>
                <a:solidFill>
                  <a:schemeClr val="lt1"/>
                </a:solidFill>
              </a:defRPr>
            </a:lvl3pPr>
            <a:lvl4pPr indent="-228600" lvl="3" marL="18288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600"/>
              <a:buNone/>
              <a:defRPr>
                <a:solidFill>
                  <a:schemeClr val="lt1"/>
                </a:solidFill>
              </a:defRPr>
            </a:lvl4pPr>
            <a:lvl5pPr indent="-228600" lvl="4" marL="22860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>
                <a:solidFill>
                  <a:schemeClr val="lt1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104" name="Google Shape;104;p15"/>
          <p:cNvSpPr txBox="1"/>
          <p:nvPr>
            <p:ph idx="6" type="body"/>
          </p:nvPr>
        </p:nvSpPr>
        <p:spPr>
          <a:xfrm>
            <a:off x="6444000" y="1639833"/>
            <a:ext cx="2109000" cy="9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solidFill>
                  <a:schemeClr val="lt1"/>
                </a:solidFill>
              </a:defRPr>
            </a:lvl1pPr>
            <a:lvl2pPr indent="-228600" lvl="1" marL="9144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Font typeface="Arial"/>
              <a:buNone/>
              <a:defRPr>
                <a:solidFill>
                  <a:schemeClr val="lt1"/>
                </a:solidFill>
              </a:defRPr>
            </a:lvl2pPr>
            <a:lvl3pPr indent="-228600" lvl="2" marL="13716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900"/>
              <a:buNone/>
              <a:defRPr>
                <a:solidFill>
                  <a:schemeClr val="lt1"/>
                </a:solidFill>
              </a:defRPr>
            </a:lvl3pPr>
            <a:lvl4pPr indent="-228600" lvl="3" marL="18288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600"/>
              <a:buNone/>
              <a:defRPr>
                <a:solidFill>
                  <a:schemeClr val="lt1"/>
                </a:solidFill>
              </a:defRPr>
            </a:lvl4pPr>
            <a:lvl5pPr indent="-228600" lvl="4" marL="22860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>
                <a:solidFill>
                  <a:schemeClr val="lt1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105" name="Google Shape;105;p15"/>
          <p:cNvSpPr txBox="1"/>
          <p:nvPr>
            <p:ph idx="7" type="body"/>
          </p:nvPr>
        </p:nvSpPr>
        <p:spPr>
          <a:xfrm>
            <a:off x="6444000" y="1331855"/>
            <a:ext cx="2109000" cy="2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Font typeface="Arial"/>
              <a:buNone/>
              <a:defRPr>
                <a:solidFill>
                  <a:schemeClr val="lt1"/>
                </a:solidFill>
              </a:defRPr>
            </a:lvl2pPr>
            <a:lvl3pPr indent="-228600" lvl="2" marL="13716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900"/>
              <a:buNone/>
              <a:defRPr>
                <a:solidFill>
                  <a:schemeClr val="lt1"/>
                </a:solidFill>
              </a:defRPr>
            </a:lvl3pPr>
            <a:lvl4pPr indent="-228600" lvl="3" marL="18288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600"/>
              <a:buNone/>
              <a:defRPr>
                <a:solidFill>
                  <a:schemeClr val="lt1"/>
                </a:solidFill>
              </a:defRPr>
            </a:lvl4pPr>
            <a:lvl5pPr indent="-228600" lvl="4" marL="22860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>
                <a:solidFill>
                  <a:schemeClr val="lt1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106" name="Google Shape;106;p15"/>
          <p:cNvSpPr txBox="1"/>
          <p:nvPr>
            <p:ph idx="8" type="body"/>
          </p:nvPr>
        </p:nvSpPr>
        <p:spPr>
          <a:xfrm>
            <a:off x="1102936" y="3251893"/>
            <a:ext cx="2109000" cy="9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solidFill>
                  <a:schemeClr val="lt1"/>
                </a:solidFill>
              </a:defRPr>
            </a:lvl1pPr>
            <a:lvl2pPr indent="-228600" lvl="1" marL="9144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Font typeface="Arial"/>
              <a:buNone/>
              <a:defRPr>
                <a:solidFill>
                  <a:schemeClr val="lt1"/>
                </a:solidFill>
              </a:defRPr>
            </a:lvl2pPr>
            <a:lvl3pPr indent="-228600" lvl="2" marL="13716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900"/>
              <a:buNone/>
              <a:defRPr>
                <a:solidFill>
                  <a:schemeClr val="lt1"/>
                </a:solidFill>
              </a:defRPr>
            </a:lvl3pPr>
            <a:lvl4pPr indent="-228600" lvl="3" marL="18288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600"/>
              <a:buNone/>
              <a:defRPr>
                <a:solidFill>
                  <a:schemeClr val="lt1"/>
                </a:solidFill>
              </a:defRPr>
            </a:lvl4pPr>
            <a:lvl5pPr indent="-228600" lvl="4" marL="22860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>
                <a:solidFill>
                  <a:schemeClr val="lt1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107" name="Google Shape;107;p15"/>
          <p:cNvSpPr txBox="1"/>
          <p:nvPr>
            <p:ph idx="9" type="body"/>
          </p:nvPr>
        </p:nvSpPr>
        <p:spPr>
          <a:xfrm>
            <a:off x="1102936" y="2943914"/>
            <a:ext cx="2109000" cy="2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Font typeface="Arial"/>
              <a:buNone/>
              <a:defRPr>
                <a:solidFill>
                  <a:schemeClr val="lt1"/>
                </a:solidFill>
              </a:defRPr>
            </a:lvl2pPr>
            <a:lvl3pPr indent="-228600" lvl="2" marL="13716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900"/>
              <a:buNone/>
              <a:defRPr>
                <a:solidFill>
                  <a:schemeClr val="lt1"/>
                </a:solidFill>
              </a:defRPr>
            </a:lvl3pPr>
            <a:lvl4pPr indent="-228600" lvl="3" marL="18288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600"/>
              <a:buNone/>
              <a:defRPr>
                <a:solidFill>
                  <a:schemeClr val="lt1"/>
                </a:solidFill>
              </a:defRPr>
            </a:lvl4pPr>
            <a:lvl5pPr indent="-228600" lvl="4" marL="22860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>
                <a:solidFill>
                  <a:schemeClr val="lt1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108" name="Google Shape;108;p15"/>
          <p:cNvSpPr txBox="1"/>
          <p:nvPr>
            <p:ph idx="13" type="body"/>
          </p:nvPr>
        </p:nvSpPr>
        <p:spPr>
          <a:xfrm>
            <a:off x="3773468" y="3251893"/>
            <a:ext cx="2109000" cy="9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solidFill>
                  <a:schemeClr val="lt1"/>
                </a:solidFill>
              </a:defRPr>
            </a:lvl1pPr>
            <a:lvl2pPr indent="-228600" lvl="1" marL="9144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Font typeface="Arial"/>
              <a:buNone/>
              <a:defRPr>
                <a:solidFill>
                  <a:schemeClr val="lt1"/>
                </a:solidFill>
              </a:defRPr>
            </a:lvl2pPr>
            <a:lvl3pPr indent="-228600" lvl="2" marL="13716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900"/>
              <a:buNone/>
              <a:defRPr>
                <a:solidFill>
                  <a:schemeClr val="lt1"/>
                </a:solidFill>
              </a:defRPr>
            </a:lvl3pPr>
            <a:lvl4pPr indent="-228600" lvl="3" marL="18288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600"/>
              <a:buNone/>
              <a:defRPr>
                <a:solidFill>
                  <a:schemeClr val="lt1"/>
                </a:solidFill>
              </a:defRPr>
            </a:lvl4pPr>
            <a:lvl5pPr indent="-228600" lvl="4" marL="22860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>
                <a:solidFill>
                  <a:schemeClr val="lt1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109" name="Google Shape;109;p15"/>
          <p:cNvSpPr txBox="1"/>
          <p:nvPr>
            <p:ph idx="14" type="body"/>
          </p:nvPr>
        </p:nvSpPr>
        <p:spPr>
          <a:xfrm>
            <a:off x="3773468" y="2943914"/>
            <a:ext cx="2109000" cy="2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Font typeface="Arial"/>
              <a:buNone/>
              <a:defRPr>
                <a:solidFill>
                  <a:schemeClr val="lt1"/>
                </a:solidFill>
              </a:defRPr>
            </a:lvl2pPr>
            <a:lvl3pPr indent="-228600" lvl="2" marL="13716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900"/>
              <a:buNone/>
              <a:defRPr>
                <a:solidFill>
                  <a:schemeClr val="lt1"/>
                </a:solidFill>
              </a:defRPr>
            </a:lvl3pPr>
            <a:lvl4pPr indent="-228600" lvl="3" marL="18288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600"/>
              <a:buNone/>
              <a:defRPr>
                <a:solidFill>
                  <a:schemeClr val="lt1"/>
                </a:solidFill>
              </a:defRPr>
            </a:lvl4pPr>
            <a:lvl5pPr indent="-228600" lvl="4" marL="22860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>
                <a:solidFill>
                  <a:schemeClr val="lt1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110" name="Google Shape;110;p15"/>
          <p:cNvSpPr txBox="1"/>
          <p:nvPr>
            <p:ph idx="15" type="body"/>
          </p:nvPr>
        </p:nvSpPr>
        <p:spPr>
          <a:xfrm>
            <a:off x="6444000" y="3251893"/>
            <a:ext cx="2109000" cy="9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solidFill>
                  <a:schemeClr val="lt1"/>
                </a:solidFill>
              </a:defRPr>
            </a:lvl1pPr>
            <a:lvl2pPr indent="-228600" lvl="1" marL="9144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Font typeface="Arial"/>
              <a:buNone/>
              <a:defRPr>
                <a:solidFill>
                  <a:schemeClr val="lt1"/>
                </a:solidFill>
              </a:defRPr>
            </a:lvl2pPr>
            <a:lvl3pPr indent="-228600" lvl="2" marL="13716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900"/>
              <a:buNone/>
              <a:defRPr>
                <a:solidFill>
                  <a:schemeClr val="lt1"/>
                </a:solidFill>
              </a:defRPr>
            </a:lvl3pPr>
            <a:lvl4pPr indent="-228600" lvl="3" marL="18288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600"/>
              <a:buNone/>
              <a:defRPr>
                <a:solidFill>
                  <a:schemeClr val="lt1"/>
                </a:solidFill>
              </a:defRPr>
            </a:lvl4pPr>
            <a:lvl5pPr indent="-228600" lvl="4" marL="22860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>
                <a:solidFill>
                  <a:schemeClr val="lt1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111" name="Google Shape;111;p15"/>
          <p:cNvSpPr txBox="1"/>
          <p:nvPr>
            <p:ph idx="16" type="body"/>
          </p:nvPr>
        </p:nvSpPr>
        <p:spPr>
          <a:xfrm>
            <a:off x="6444000" y="2943914"/>
            <a:ext cx="2109000" cy="2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Font typeface="Arial"/>
              <a:buNone/>
              <a:defRPr>
                <a:solidFill>
                  <a:schemeClr val="lt1"/>
                </a:solidFill>
              </a:defRPr>
            </a:lvl2pPr>
            <a:lvl3pPr indent="-228600" lvl="2" marL="13716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900"/>
              <a:buNone/>
              <a:defRPr>
                <a:solidFill>
                  <a:schemeClr val="lt1"/>
                </a:solidFill>
              </a:defRPr>
            </a:lvl3pPr>
            <a:lvl4pPr indent="-228600" lvl="3" marL="18288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600"/>
              <a:buNone/>
              <a:defRPr>
                <a:solidFill>
                  <a:schemeClr val="lt1"/>
                </a:solidFill>
              </a:defRPr>
            </a:lvl4pPr>
            <a:lvl5pPr indent="-228600" lvl="4" marL="22860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>
                <a:solidFill>
                  <a:schemeClr val="lt1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пасибо за внимание!">
  <p:cSld name="Спасибо за внимание!">
    <p:bg>
      <p:bgPr>
        <a:solidFill>
          <a:srgbClr val="3F3F3F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</p:sp>
      <p:sp>
        <p:nvSpPr>
          <p:cNvPr id="114" name="Google Shape;114;p16"/>
          <p:cNvSpPr txBox="1"/>
          <p:nvPr>
            <p:ph type="ctrTitle"/>
          </p:nvPr>
        </p:nvSpPr>
        <p:spPr>
          <a:xfrm>
            <a:off x="0" y="0"/>
            <a:ext cx="7254000" cy="5143500"/>
          </a:xfrm>
          <a:prstGeom prst="rect">
            <a:avLst/>
          </a:prstGeom>
          <a:solidFill>
            <a:schemeClr val="dk2">
              <a:alpha val="69800"/>
            </a:schemeClr>
          </a:solidFill>
          <a:ln>
            <a:noFill/>
          </a:ln>
        </p:spPr>
        <p:txBody>
          <a:bodyPr anchorCtr="0" anchor="ctr" bIns="567000" lIns="837000" spcFirstLastPara="1" rIns="135000" wrap="square" tIns="0">
            <a:noAutofit/>
          </a:bodyPr>
          <a:lstStyle>
            <a:lvl1pPr lvl="0" rtl="0" algn="l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Gill Sans"/>
              <a:buNone/>
              <a:defRPr sz="6600" cap="none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15" name="Google Shape;115;p16"/>
          <p:cNvSpPr txBox="1"/>
          <p:nvPr>
            <p:ph idx="1" type="body"/>
          </p:nvPr>
        </p:nvSpPr>
        <p:spPr>
          <a:xfrm>
            <a:off x="1438275" y="3381375"/>
            <a:ext cx="2486100" cy="2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Font typeface="Arial"/>
              <a:buNone/>
              <a:defRPr>
                <a:solidFill>
                  <a:schemeClr val="accent1"/>
                </a:solidFill>
              </a:defRPr>
            </a:lvl2pPr>
            <a:lvl3pPr indent="-228600" lvl="2" marL="13716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900"/>
              <a:buNone/>
              <a:defRPr>
                <a:solidFill>
                  <a:schemeClr val="accent1"/>
                </a:solidFill>
              </a:defRPr>
            </a:lvl3pPr>
            <a:lvl4pPr indent="-228600" lvl="3" marL="18288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600"/>
              <a:buNone/>
              <a:defRPr>
                <a:solidFill>
                  <a:schemeClr val="accent1"/>
                </a:solidFill>
              </a:defRPr>
            </a:lvl4pPr>
            <a:lvl5pPr indent="-228600" lvl="4" marL="22860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800"/>
              <a:buNone/>
              <a:defRPr>
                <a:solidFill>
                  <a:schemeClr val="accent1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116" name="Google Shape;116;p16"/>
          <p:cNvSpPr txBox="1"/>
          <p:nvPr>
            <p:ph idx="3" type="body"/>
          </p:nvPr>
        </p:nvSpPr>
        <p:spPr>
          <a:xfrm>
            <a:off x="1438275" y="3885017"/>
            <a:ext cx="2486100" cy="1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chemeClr val="lt1"/>
                </a:solidFill>
              </a:defRPr>
            </a:lvl1pPr>
            <a:lvl2pPr indent="-228600" lvl="1" marL="9144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Font typeface="Arial"/>
              <a:buNone/>
              <a:defRPr>
                <a:solidFill>
                  <a:schemeClr val="accent1"/>
                </a:solidFill>
              </a:defRPr>
            </a:lvl2pPr>
            <a:lvl3pPr indent="-228600" lvl="2" marL="13716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900"/>
              <a:buNone/>
              <a:defRPr>
                <a:solidFill>
                  <a:schemeClr val="accent1"/>
                </a:solidFill>
              </a:defRPr>
            </a:lvl3pPr>
            <a:lvl4pPr indent="-228600" lvl="3" marL="18288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600"/>
              <a:buNone/>
              <a:defRPr>
                <a:solidFill>
                  <a:schemeClr val="accent1"/>
                </a:solidFill>
              </a:defRPr>
            </a:lvl4pPr>
            <a:lvl5pPr indent="-228600" lvl="4" marL="22860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800"/>
              <a:buNone/>
              <a:defRPr>
                <a:solidFill>
                  <a:schemeClr val="accent1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117" name="Google Shape;117;p16"/>
          <p:cNvSpPr txBox="1"/>
          <p:nvPr>
            <p:ph idx="4" type="body"/>
          </p:nvPr>
        </p:nvSpPr>
        <p:spPr>
          <a:xfrm>
            <a:off x="1438275" y="4262671"/>
            <a:ext cx="2486100" cy="1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chemeClr val="lt1"/>
                </a:solidFill>
              </a:defRPr>
            </a:lvl1pPr>
            <a:lvl2pPr indent="-228600" lvl="1" marL="9144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Font typeface="Arial"/>
              <a:buNone/>
              <a:defRPr>
                <a:solidFill>
                  <a:schemeClr val="accent1"/>
                </a:solidFill>
              </a:defRPr>
            </a:lvl2pPr>
            <a:lvl3pPr indent="-228600" lvl="2" marL="13716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900"/>
              <a:buNone/>
              <a:defRPr>
                <a:solidFill>
                  <a:schemeClr val="accent1"/>
                </a:solidFill>
              </a:defRPr>
            </a:lvl3pPr>
            <a:lvl4pPr indent="-228600" lvl="3" marL="18288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600"/>
              <a:buNone/>
              <a:defRPr>
                <a:solidFill>
                  <a:schemeClr val="accent1"/>
                </a:solidFill>
              </a:defRPr>
            </a:lvl4pPr>
            <a:lvl5pPr indent="-228600" lvl="4" marL="22860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800"/>
              <a:buNone/>
              <a:defRPr>
                <a:solidFill>
                  <a:schemeClr val="accent1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118" name="Google Shape;118;p16"/>
          <p:cNvSpPr txBox="1"/>
          <p:nvPr>
            <p:ph idx="5" type="body"/>
          </p:nvPr>
        </p:nvSpPr>
        <p:spPr>
          <a:xfrm>
            <a:off x="1438275" y="3616432"/>
            <a:ext cx="2486100" cy="1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i="0" sz="800">
                <a:solidFill>
                  <a:schemeClr val="lt1"/>
                </a:solidFill>
              </a:defRPr>
            </a:lvl1pPr>
            <a:lvl2pPr indent="-228600" lvl="1" marL="9144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Font typeface="Arial"/>
              <a:buNone/>
              <a:defRPr>
                <a:solidFill>
                  <a:schemeClr val="accent1"/>
                </a:solidFill>
              </a:defRPr>
            </a:lvl2pPr>
            <a:lvl3pPr indent="-228600" lvl="2" marL="13716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900"/>
              <a:buNone/>
              <a:defRPr>
                <a:solidFill>
                  <a:schemeClr val="accent1"/>
                </a:solidFill>
              </a:defRPr>
            </a:lvl3pPr>
            <a:lvl4pPr indent="-228600" lvl="3" marL="18288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600"/>
              <a:buNone/>
              <a:defRPr>
                <a:solidFill>
                  <a:schemeClr val="accent1"/>
                </a:solidFill>
              </a:defRPr>
            </a:lvl4pPr>
            <a:lvl5pPr indent="-228600" lvl="4" marL="22860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800"/>
              <a:buNone/>
              <a:defRPr>
                <a:solidFill>
                  <a:schemeClr val="accent1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7"/>
          <p:cNvSpPr txBox="1"/>
          <p:nvPr>
            <p:ph type="title"/>
          </p:nvPr>
        </p:nvSpPr>
        <p:spPr>
          <a:xfrm>
            <a:off x="189025" y="277065"/>
            <a:ext cx="3007800" cy="3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 b="0" i="0" sz="2500">
                <a:solidFill>
                  <a:srgbClr val="3333B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21" name="Google Shape;121;p17"/>
          <p:cNvSpPr txBox="1"/>
          <p:nvPr>
            <p:ph idx="11" type="ftr"/>
          </p:nvPr>
        </p:nvSpPr>
        <p:spPr>
          <a:xfrm>
            <a:off x="3108960" y="4783454"/>
            <a:ext cx="2925900" cy="2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rgbClr val="888888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22" name="Google Shape;122;p17"/>
          <p:cNvSpPr txBox="1"/>
          <p:nvPr>
            <p:ph idx="10" type="dt"/>
          </p:nvPr>
        </p:nvSpPr>
        <p:spPr>
          <a:xfrm>
            <a:off x="457200" y="4783454"/>
            <a:ext cx="2103000" cy="2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rgbClr val="888888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23" name="Google Shape;123;p17"/>
          <p:cNvSpPr txBox="1"/>
          <p:nvPr>
            <p:ph idx="12" type="sldNum"/>
          </p:nvPr>
        </p:nvSpPr>
        <p:spPr>
          <a:xfrm>
            <a:off x="6583680" y="4783454"/>
            <a:ext cx="21030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8"/>
          <p:cNvSpPr txBox="1"/>
          <p:nvPr>
            <p:ph idx="11" type="ftr"/>
          </p:nvPr>
        </p:nvSpPr>
        <p:spPr>
          <a:xfrm>
            <a:off x="3108960" y="4783454"/>
            <a:ext cx="2925900" cy="2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rgbClr val="888888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26" name="Google Shape;126;p18"/>
          <p:cNvSpPr txBox="1"/>
          <p:nvPr>
            <p:ph idx="10" type="dt"/>
          </p:nvPr>
        </p:nvSpPr>
        <p:spPr>
          <a:xfrm>
            <a:off x="457200" y="4783454"/>
            <a:ext cx="2103000" cy="2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rgbClr val="888888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27" name="Google Shape;127;p18"/>
          <p:cNvSpPr txBox="1"/>
          <p:nvPr>
            <p:ph idx="12" type="sldNum"/>
          </p:nvPr>
        </p:nvSpPr>
        <p:spPr>
          <a:xfrm>
            <a:off x="6583680" y="4783454"/>
            <a:ext cx="21030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" name="Google Shape;133;p20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34" name="Google Shape;134;p20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20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20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20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20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" name="Google Shape;139;p20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0" name="Google Shape;140;p20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1" name="Google Shape;141;p2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" name="Google Shape;143;p2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44" name="Google Shape;144;p2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2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21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2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2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" name="Google Shape;149;p21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0" name="Google Shape;150;p2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1" name="Google Shape;21;p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" name="Google Shape;26;p3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" name="Google Shape;152;p22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153" name="Google Shape;153;p22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22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22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22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22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8" name="Google Shape;158;p22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59" name="Google Shape;159;p22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" name="Google Shape;160;p2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3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63" name="Google Shape;163;p23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64" name="Google Shape;164;p23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65" name="Google Shape;165;p2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dk2"/>
                </a:solidFill>
              </a:defRPr>
            </a:lvl1pPr>
            <a:lvl2pPr lvl="1" rtl="0">
              <a:buNone/>
              <a:defRPr>
                <a:solidFill>
                  <a:schemeClr val="dk2"/>
                </a:solidFill>
              </a:defRPr>
            </a:lvl2pPr>
            <a:lvl3pPr lvl="2" rtl="0">
              <a:buNone/>
              <a:defRPr>
                <a:solidFill>
                  <a:schemeClr val="dk2"/>
                </a:solidFill>
              </a:defRPr>
            </a:lvl3pPr>
            <a:lvl4pPr lvl="3" rtl="0">
              <a:buNone/>
              <a:defRPr>
                <a:solidFill>
                  <a:schemeClr val="dk2"/>
                </a:solidFill>
              </a:defRPr>
            </a:lvl4pPr>
            <a:lvl5pPr lvl="4" rtl="0">
              <a:buNone/>
              <a:defRPr>
                <a:solidFill>
                  <a:schemeClr val="dk2"/>
                </a:solidFill>
              </a:defRPr>
            </a:lvl5pPr>
            <a:lvl6pPr lvl="5" rtl="0">
              <a:buNone/>
              <a:defRPr>
                <a:solidFill>
                  <a:schemeClr val="dk2"/>
                </a:solidFill>
              </a:defRPr>
            </a:lvl6pPr>
            <a:lvl7pPr lvl="6" rtl="0">
              <a:buNone/>
              <a:defRPr>
                <a:solidFill>
                  <a:schemeClr val="dk2"/>
                </a:solidFill>
              </a:defRPr>
            </a:lvl7pPr>
            <a:lvl8pPr lvl="7" rtl="0">
              <a:buNone/>
              <a:defRPr>
                <a:solidFill>
                  <a:schemeClr val="dk2"/>
                </a:solidFill>
              </a:defRPr>
            </a:lvl8pPr>
            <a:lvl9pPr lvl="8" rtl="0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68" name="Google Shape;168;p2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dk2"/>
                </a:solidFill>
              </a:defRPr>
            </a:lvl1pPr>
            <a:lvl2pPr lvl="1" rtl="0">
              <a:buNone/>
              <a:defRPr>
                <a:solidFill>
                  <a:schemeClr val="dk2"/>
                </a:solidFill>
              </a:defRPr>
            </a:lvl2pPr>
            <a:lvl3pPr lvl="2" rtl="0">
              <a:buNone/>
              <a:defRPr>
                <a:solidFill>
                  <a:schemeClr val="dk2"/>
                </a:solidFill>
              </a:defRPr>
            </a:lvl3pPr>
            <a:lvl4pPr lvl="3" rtl="0">
              <a:buNone/>
              <a:defRPr>
                <a:solidFill>
                  <a:schemeClr val="dk2"/>
                </a:solidFill>
              </a:defRPr>
            </a:lvl4pPr>
            <a:lvl5pPr lvl="4" rtl="0">
              <a:buNone/>
              <a:defRPr>
                <a:solidFill>
                  <a:schemeClr val="dk2"/>
                </a:solidFill>
              </a:defRPr>
            </a:lvl5pPr>
            <a:lvl6pPr lvl="5" rtl="0">
              <a:buNone/>
              <a:defRPr>
                <a:solidFill>
                  <a:schemeClr val="dk2"/>
                </a:solidFill>
              </a:defRPr>
            </a:lvl6pPr>
            <a:lvl7pPr lvl="6" rtl="0">
              <a:buNone/>
              <a:defRPr>
                <a:solidFill>
                  <a:schemeClr val="dk2"/>
                </a:solidFill>
              </a:defRPr>
            </a:lvl7pPr>
            <a:lvl8pPr lvl="7" rtl="0">
              <a:buNone/>
              <a:defRPr>
                <a:solidFill>
                  <a:schemeClr val="dk2"/>
                </a:solidFill>
              </a:defRPr>
            </a:lvl8pPr>
            <a:lvl9pPr lvl="8" rtl="0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1" name="Google Shape;171;p25"/>
          <p:cNvSpPr txBox="1"/>
          <p:nvPr>
            <p:ph idx="1" type="body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2" name="Google Shape;172;p2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dk2"/>
                </a:solidFill>
              </a:defRPr>
            </a:lvl1pPr>
            <a:lvl2pPr lvl="1" rtl="0">
              <a:buNone/>
              <a:defRPr>
                <a:solidFill>
                  <a:schemeClr val="dk2"/>
                </a:solidFill>
              </a:defRPr>
            </a:lvl2pPr>
            <a:lvl3pPr lvl="2" rtl="0">
              <a:buNone/>
              <a:defRPr>
                <a:solidFill>
                  <a:schemeClr val="dk2"/>
                </a:solidFill>
              </a:defRPr>
            </a:lvl3pPr>
            <a:lvl4pPr lvl="3" rtl="0">
              <a:buNone/>
              <a:defRPr>
                <a:solidFill>
                  <a:schemeClr val="dk2"/>
                </a:solidFill>
              </a:defRPr>
            </a:lvl4pPr>
            <a:lvl5pPr lvl="4" rtl="0">
              <a:buNone/>
              <a:defRPr>
                <a:solidFill>
                  <a:schemeClr val="dk2"/>
                </a:solidFill>
              </a:defRPr>
            </a:lvl5pPr>
            <a:lvl6pPr lvl="5" rtl="0">
              <a:buNone/>
              <a:defRPr>
                <a:solidFill>
                  <a:schemeClr val="dk2"/>
                </a:solidFill>
              </a:defRPr>
            </a:lvl6pPr>
            <a:lvl7pPr lvl="6" rtl="0">
              <a:buNone/>
              <a:defRPr>
                <a:solidFill>
                  <a:schemeClr val="dk2"/>
                </a:solidFill>
              </a:defRPr>
            </a:lvl7pPr>
            <a:lvl8pPr lvl="7" rtl="0">
              <a:buNone/>
              <a:defRPr>
                <a:solidFill>
                  <a:schemeClr val="dk2"/>
                </a:solidFill>
              </a:defRPr>
            </a:lvl8pPr>
            <a:lvl9pPr lvl="8" rtl="0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26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75" name="Google Shape;175;p26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26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26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26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26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0" name="Google Shape;180;p26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1" name="Google Shape;181;p2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7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84" name="Google Shape;184;p27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5" name="Google Shape;185;p27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86" name="Google Shape;186;p27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87" name="Google Shape;187;p2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8" name="Google Shape;188;p2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8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91" name="Google Shape;191;p2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dk2"/>
                </a:solidFill>
              </a:defRPr>
            </a:lvl1pPr>
            <a:lvl2pPr lvl="1" rtl="0">
              <a:buNone/>
              <a:defRPr>
                <a:solidFill>
                  <a:schemeClr val="dk2"/>
                </a:solidFill>
              </a:defRPr>
            </a:lvl2pPr>
            <a:lvl3pPr lvl="2" rtl="0">
              <a:buNone/>
              <a:defRPr>
                <a:solidFill>
                  <a:schemeClr val="dk2"/>
                </a:solidFill>
              </a:defRPr>
            </a:lvl3pPr>
            <a:lvl4pPr lvl="3" rtl="0">
              <a:buNone/>
              <a:defRPr>
                <a:solidFill>
                  <a:schemeClr val="dk2"/>
                </a:solidFill>
              </a:defRPr>
            </a:lvl4pPr>
            <a:lvl5pPr lvl="4" rtl="0">
              <a:buNone/>
              <a:defRPr>
                <a:solidFill>
                  <a:schemeClr val="dk2"/>
                </a:solidFill>
              </a:defRPr>
            </a:lvl5pPr>
            <a:lvl6pPr lvl="5" rtl="0">
              <a:buNone/>
              <a:defRPr>
                <a:solidFill>
                  <a:schemeClr val="dk2"/>
                </a:solidFill>
              </a:defRPr>
            </a:lvl6pPr>
            <a:lvl7pPr lvl="6" rtl="0">
              <a:buNone/>
              <a:defRPr>
                <a:solidFill>
                  <a:schemeClr val="dk2"/>
                </a:solidFill>
              </a:defRPr>
            </a:lvl7pPr>
            <a:lvl8pPr lvl="7" rtl="0">
              <a:buNone/>
              <a:defRPr>
                <a:solidFill>
                  <a:schemeClr val="dk2"/>
                </a:solidFill>
              </a:defRPr>
            </a:lvl8pPr>
            <a:lvl9pPr lvl="8" rtl="0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3" name="Google Shape;193;p29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94" name="Google Shape;194;p29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29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29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29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29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9" name="Google Shape;199;p29"/>
          <p:cNvSpPr txBox="1"/>
          <p:nvPr>
            <p:ph hasCustomPrompt="1"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00" name="Google Shape;200;p29"/>
          <p:cNvSpPr txBox="1"/>
          <p:nvPr>
            <p:ph idx="1" type="body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1" name="Google Shape;201;p2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dk2"/>
                </a:solidFill>
              </a:defRPr>
            </a:lvl1pPr>
            <a:lvl2pPr lvl="1" rtl="0">
              <a:buNone/>
              <a:defRPr>
                <a:solidFill>
                  <a:schemeClr val="dk2"/>
                </a:solidFill>
              </a:defRPr>
            </a:lvl2pPr>
            <a:lvl3pPr lvl="2" rtl="0">
              <a:buNone/>
              <a:defRPr>
                <a:solidFill>
                  <a:schemeClr val="dk2"/>
                </a:solidFill>
              </a:defRPr>
            </a:lvl3pPr>
            <a:lvl4pPr lvl="3" rtl="0">
              <a:buNone/>
              <a:defRPr>
                <a:solidFill>
                  <a:schemeClr val="dk2"/>
                </a:solidFill>
              </a:defRPr>
            </a:lvl4pPr>
            <a:lvl5pPr lvl="4" rtl="0">
              <a:buNone/>
              <a:defRPr>
                <a:solidFill>
                  <a:schemeClr val="dk2"/>
                </a:solidFill>
              </a:defRPr>
            </a:lvl5pPr>
            <a:lvl6pPr lvl="5" rtl="0">
              <a:buNone/>
              <a:defRPr>
                <a:solidFill>
                  <a:schemeClr val="dk2"/>
                </a:solidFill>
              </a:defRPr>
            </a:lvl6pPr>
            <a:lvl7pPr lvl="6" rtl="0">
              <a:buNone/>
              <a:defRPr>
                <a:solidFill>
                  <a:schemeClr val="dk2"/>
                </a:solidFill>
              </a:defRPr>
            </a:lvl7pPr>
            <a:lvl8pPr lvl="7" rtl="0">
              <a:buNone/>
              <a:defRPr>
                <a:solidFill>
                  <a:schemeClr val="dk2"/>
                </a:solidFill>
              </a:defRPr>
            </a:lvl8pPr>
            <a:lvl9pPr lvl="8" rtl="0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1"/>
          <p:cNvSpPr txBox="1"/>
          <p:nvPr>
            <p:ph type="title"/>
          </p:nvPr>
        </p:nvSpPr>
        <p:spPr>
          <a:xfrm>
            <a:off x="331469" y="375284"/>
            <a:ext cx="8481300" cy="9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 b="1" i="0" sz="3600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06" name="Google Shape;206;p31"/>
          <p:cNvSpPr txBox="1"/>
          <p:nvPr>
            <p:ph idx="1" type="body"/>
          </p:nvPr>
        </p:nvSpPr>
        <p:spPr>
          <a:xfrm>
            <a:off x="226866" y="1480184"/>
            <a:ext cx="8663400" cy="315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8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rtl="0" algn="l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1200"/>
              </a:spcBef>
              <a:spcAft>
                <a:spcPts val="1200"/>
              </a:spcAft>
              <a:buSzPts val="1400"/>
              <a:buNone/>
              <a:defRPr/>
            </a:lvl9pPr>
          </a:lstStyle>
          <a:p/>
        </p:txBody>
      </p:sp>
      <p:sp>
        <p:nvSpPr>
          <p:cNvPr id="207" name="Google Shape;207;p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888888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208" name="Google Shape;208;p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888888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209" name="Google Shape;209;p31"/>
          <p:cNvSpPr txBox="1"/>
          <p:nvPr>
            <p:ph idx="12" type="sldNum"/>
          </p:nvPr>
        </p:nvSpPr>
        <p:spPr>
          <a:xfrm>
            <a:off x="6583680" y="4783455"/>
            <a:ext cx="21030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4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Google Shape;30;p4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" name="Google Shape;35;p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объект" type="obj">
  <p:cSld name="OBJECT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2"/>
          <p:cNvSpPr txBox="1"/>
          <p:nvPr>
            <p:ph type="title"/>
          </p:nvPr>
        </p:nvSpPr>
        <p:spPr>
          <a:xfrm>
            <a:off x="1435100" y="205978"/>
            <a:ext cx="7499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2" name="Google Shape;212;p32"/>
          <p:cNvSpPr txBox="1"/>
          <p:nvPr>
            <p:ph idx="1" type="body"/>
          </p:nvPr>
        </p:nvSpPr>
        <p:spPr>
          <a:xfrm>
            <a:off x="1435100" y="1085850"/>
            <a:ext cx="7499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rtl="0" algn="l">
              <a:spcBef>
                <a:spcPts val="600"/>
              </a:spcBef>
              <a:spcAft>
                <a:spcPts val="0"/>
              </a:spcAft>
              <a:buSzPts val="1440"/>
              <a:buChar char="●"/>
              <a:defRPr/>
            </a:lvl1pPr>
            <a:lvl2pPr indent="-342900" lvl="1" marL="914400" rtl="0" algn="l">
              <a:spcBef>
                <a:spcPts val="55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13" name="Google Shape;213;p32"/>
          <p:cNvSpPr txBox="1"/>
          <p:nvPr>
            <p:ph idx="10" type="dt"/>
          </p:nvPr>
        </p:nvSpPr>
        <p:spPr>
          <a:xfrm>
            <a:off x="3581400" y="4729163"/>
            <a:ext cx="2133600" cy="357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4" name="Google Shape;214;p32"/>
          <p:cNvSpPr txBox="1"/>
          <p:nvPr>
            <p:ph idx="11" type="ftr"/>
          </p:nvPr>
        </p:nvSpPr>
        <p:spPr>
          <a:xfrm>
            <a:off x="5715000" y="4729163"/>
            <a:ext cx="2895600" cy="357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5" name="Google Shape;215;p32"/>
          <p:cNvSpPr txBox="1"/>
          <p:nvPr>
            <p:ph idx="12" type="sldNum"/>
          </p:nvPr>
        </p:nvSpPr>
        <p:spPr>
          <a:xfrm>
            <a:off x="8613775" y="4729163"/>
            <a:ext cx="457200" cy="357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AFA99B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AFA99B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AFA99B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AFA99B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AFA99B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AFA99B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AFA99B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AFA99B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AFA99B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5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" name="Google Shape;42;p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5" name="Google Shape;45;p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8" name="Google Shape;48;p7"/>
          <p:cNvSpPr txBox="1"/>
          <p:nvPr>
            <p:ph idx="1" type="body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8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Google Shape;52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8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" name="Google Shape;57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1" name="Google Shape;6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2" name="Google Shape;62;p9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3" name="Google Shape;63;p9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4" name="Google Shape;6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Google Shape;65;p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68" name="Google Shape;68;p1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18" Type="http://schemas.openxmlformats.org/officeDocument/2006/relationships/theme" Target="../theme/theme3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27.xml"/><Relationship Id="rId13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9.xml"/><Relationship Id="rId3" Type="http://schemas.openxmlformats.org/officeDocument/2006/relationships/slideLayout" Target="../slideLayouts/slideLayout20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4.xml"/><Relationship Id="rId8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eometr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eometric">
    <p:bg>
      <p:bgPr>
        <a:solidFill>
          <a:schemeClr val="lt1"/>
        </a:solid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30" name="Google Shape;130;p19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31" name="Google Shape;131;p1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  <p:sldLayoutId id="2147483676" r:id="rId12"/>
    <p:sldLayoutId id="2147483677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mailto:bagautdinovaer@mail.ru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7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6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0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7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5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4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3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0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1.png"/><Relationship Id="rId4" Type="http://schemas.openxmlformats.org/officeDocument/2006/relationships/image" Target="../media/image24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6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22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27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2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25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32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29.png"/><Relationship Id="rId4" Type="http://schemas.openxmlformats.org/officeDocument/2006/relationships/image" Target="../media/image31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30.png"/><Relationship Id="rId4" Type="http://schemas.openxmlformats.org/officeDocument/2006/relationships/image" Target="../media/image38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3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39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34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36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35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64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3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Calibri"/>
              <a:buNone/>
            </a:pPr>
            <a:r>
              <a:rPr b="1" lang="ru"/>
              <a:t>Анализ данных</a:t>
            </a:r>
            <a:endParaRPr b="1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Calibri"/>
              <a:buNone/>
            </a:pPr>
            <a:r>
              <a:rPr b="1" lang="ru"/>
              <a:t>Лекция 1</a:t>
            </a:r>
            <a:endParaRPr b="1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Calibri"/>
              <a:buNone/>
            </a:pPr>
            <a:r>
              <a:rPr b="1" lang="ru"/>
              <a:t>19.04</a:t>
            </a:r>
            <a:endParaRPr b="1"/>
          </a:p>
        </p:txBody>
      </p:sp>
      <p:sp>
        <p:nvSpPr>
          <p:cNvPr id="222" name="Google Shape;222;p33"/>
          <p:cNvSpPr txBox="1"/>
          <p:nvPr>
            <p:ph idx="1" type="subTitle"/>
          </p:nvPr>
        </p:nvSpPr>
        <p:spPr>
          <a:xfrm>
            <a:off x="598100" y="3759591"/>
            <a:ext cx="8222100" cy="11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7647"/>
              <a:buNone/>
            </a:pPr>
            <a:r>
              <a:rPr lang="ru"/>
              <a:t>Багаутдинова Эльмира Рафиковна</a:t>
            </a:r>
            <a:br>
              <a:rPr lang="ru"/>
            </a:br>
            <a:r>
              <a:rPr lang="ru"/>
              <a:t>Кафедра фундаментальной математики </a:t>
            </a:r>
            <a:br>
              <a:rPr lang="ru"/>
            </a:br>
            <a:r>
              <a:rPr lang="ru" u="sng">
                <a:solidFill>
                  <a:schemeClr val="hlink"/>
                </a:solidFill>
                <a:hlinkClick r:id="rId3"/>
              </a:rPr>
              <a:t>bagautdinovaer@mail.ru</a:t>
            </a:r>
            <a:br>
              <a:rPr lang="ru"/>
            </a:br>
            <a:r>
              <a:rPr lang="ru"/>
              <a:t>ebagautdinova@hse.ru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" name="Google Shape;292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79530" y="325464"/>
            <a:ext cx="5350582" cy="3783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46567" y="352421"/>
            <a:ext cx="5350582" cy="3783276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/>
        </p:nvSpPr>
        <p:spPr>
          <a:xfrm>
            <a:off x="2625158" y="4321933"/>
            <a:ext cx="3893400" cy="4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1125">
            <a:spAutoFit/>
          </a:bodyPr>
          <a:lstStyle/>
          <a:p>
            <a: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ru" sz="2500" u="none" cap="none" strike="noStrike">
                <a:solidFill>
                  <a:srgbClr val="FF7F00"/>
                </a:solidFill>
                <a:latin typeface="Arial"/>
                <a:ea typeface="Arial"/>
                <a:cs typeface="Arial"/>
                <a:sym typeface="Arial"/>
              </a:rPr>
              <a:t>Точечное оценивание</a:t>
            </a:r>
            <a:endParaRPr b="0" i="0" sz="25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Google Shape;303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59592" y="361910"/>
            <a:ext cx="5350582" cy="3783276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44"/>
          <p:cNvSpPr txBox="1"/>
          <p:nvPr/>
        </p:nvSpPr>
        <p:spPr>
          <a:xfrm>
            <a:off x="3734957" y="4318422"/>
            <a:ext cx="1671600" cy="4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1125">
            <a:spAutoFit/>
          </a:bodyPr>
          <a:lstStyle/>
          <a:p>
            <a: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ru" sz="2500" u="none" cap="none" strike="noStrike">
                <a:solidFill>
                  <a:srgbClr val="FF7F00"/>
                </a:solidFill>
                <a:latin typeface="Arial"/>
                <a:ea typeface="Arial"/>
                <a:cs typeface="Arial"/>
                <a:sym typeface="Arial"/>
              </a:rPr>
              <a:t>Выбросы</a:t>
            </a:r>
            <a:endParaRPr b="0" i="0" sz="25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9667" y="340793"/>
            <a:ext cx="5350397" cy="37776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" name="Google Shape;314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9667" y="335885"/>
            <a:ext cx="5350582" cy="3783276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46"/>
          <p:cNvSpPr txBox="1"/>
          <p:nvPr/>
        </p:nvSpPr>
        <p:spPr>
          <a:xfrm>
            <a:off x="2221412" y="4318422"/>
            <a:ext cx="4700100" cy="4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1125">
            <a:spAutoFit/>
          </a:bodyPr>
          <a:lstStyle/>
          <a:p>
            <a: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ru" sz="2500" u="none" cap="none" strike="noStrike">
                <a:solidFill>
                  <a:srgbClr val="FF7F00"/>
                </a:solidFill>
                <a:latin typeface="Arial"/>
                <a:ea typeface="Arial"/>
                <a:cs typeface="Arial"/>
                <a:sym typeface="Arial"/>
              </a:rPr>
              <a:t>Интервальное оценивание</a:t>
            </a:r>
            <a:endParaRPr b="0" i="0" sz="25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" name="Google Shape;320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9667" y="335885"/>
            <a:ext cx="5350582" cy="3783276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47"/>
          <p:cNvSpPr txBox="1"/>
          <p:nvPr/>
        </p:nvSpPr>
        <p:spPr>
          <a:xfrm>
            <a:off x="1707911" y="4318422"/>
            <a:ext cx="5726700" cy="4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1125">
            <a:spAutoFit/>
          </a:bodyPr>
          <a:lstStyle/>
          <a:p>
            <a: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ru" sz="2500" u="none" cap="none" strike="noStrike">
                <a:solidFill>
                  <a:srgbClr val="FF7F00"/>
                </a:solidFill>
                <a:latin typeface="Arial"/>
                <a:ea typeface="Arial"/>
                <a:cs typeface="Arial"/>
                <a:sym typeface="Arial"/>
              </a:rPr>
              <a:t>Непараметрическое оценивание</a:t>
            </a:r>
            <a:endParaRPr b="0" i="0" sz="25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6" name="Google Shape;326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9667" y="338489"/>
            <a:ext cx="5350582" cy="3783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1" name="Google Shape;331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9667" y="338489"/>
            <a:ext cx="5350582" cy="3783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6" name="Google Shape;336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9667" y="338489"/>
            <a:ext cx="5350582" cy="3783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1" name="Google Shape;341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9667" y="343416"/>
            <a:ext cx="5350582" cy="3783276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51"/>
          <p:cNvSpPr txBox="1"/>
          <p:nvPr/>
        </p:nvSpPr>
        <p:spPr>
          <a:xfrm>
            <a:off x="1289530" y="4325934"/>
            <a:ext cx="6558000" cy="4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1125">
            <a:spAutoFit/>
          </a:bodyPr>
          <a:lstStyle/>
          <a:p>
            <a: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ru" sz="2500" u="none" cap="none" strike="noStrike">
                <a:solidFill>
                  <a:srgbClr val="FF7F00"/>
                </a:solidFill>
                <a:latin typeface="Arial"/>
                <a:ea typeface="Arial"/>
                <a:cs typeface="Arial"/>
                <a:sym typeface="Arial"/>
              </a:rPr>
              <a:t>Статистические гипотезы, AB-тесты</a:t>
            </a:r>
            <a:endParaRPr b="0" i="0" sz="25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4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Посещение</a:t>
            </a:r>
            <a:endParaRPr/>
          </a:p>
        </p:txBody>
      </p:sp>
      <p:sp>
        <p:nvSpPr>
          <p:cNvPr id="228" name="Google Shape;228;p34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3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30" name="Google Shape;23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8350" y="292125"/>
            <a:ext cx="4419301" cy="4419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7" name="Google Shape;347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9667" y="338489"/>
            <a:ext cx="5350582" cy="3783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2" name="Google Shape;352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9667" y="338489"/>
            <a:ext cx="5350582" cy="3783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" name="Google Shape;357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9667" y="335885"/>
            <a:ext cx="5350582" cy="3783276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p54"/>
          <p:cNvSpPr txBox="1"/>
          <p:nvPr/>
        </p:nvSpPr>
        <p:spPr>
          <a:xfrm>
            <a:off x="2331820" y="4318422"/>
            <a:ext cx="4476600" cy="4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1125">
            <a:spAutoFit/>
          </a:bodyPr>
          <a:lstStyle/>
          <a:p>
            <a: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ru" sz="2500" u="none" cap="none" strike="noStrike">
                <a:solidFill>
                  <a:srgbClr val="FF7F00"/>
                </a:solidFill>
                <a:latin typeface="Arial"/>
                <a:ea typeface="Arial"/>
                <a:cs typeface="Arial"/>
                <a:sym typeface="Arial"/>
              </a:rPr>
              <a:t>Корреляционный анализ</a:t>
            </a:r>
            <a:endParaRPr b="0" i="0" sz="25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3" name="Google Shape;363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9667" y="338489"/>
            <a:ext cx="5350582" cy="3783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56"/>
          <p:cNvSpPr txBox="1"/>
          <p:nvPr/>
        </p:nvSpPr>
        <p:spPr>
          <a:xfrm>
            <a:off x="189025" y="277065"/>
            <a:ext cx="4862700" cy="4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1125">
            <a:spAutoFit/>
          </a:bodyPr>
          <a:lstStyle/>
          <a:p>
            <a: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2500" u="none" cap="none" strike="noStrike">
                <a:solidFill>
                  <a:srgbClr val="3333B2"/>
                </a:solidFill>
                <a:latin typeface="Trebuchet MS"/>
                <a:ea typeface="Trebuchet MS"/>
                <a:cs typeface="Trebuchet MS"/>
                <a:sym typeface="Trebuchet MS"/>
              </a:rPr>
              <a:t>Книга с похожим содержанием</a:t>
            </a:r>
            <a:endParaRPr b="0" i="0" sz="2500" u="none" cap="none" strike="noStrike"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69" name="Google Shape;369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84787" y="739679"/>
            <a:ext cx="2675351" cy="43088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Генеральная совокупность</a:t>
            </a:r>
            <a:endParaRPr/>
          </a:p>
        </p:txBody>
      </p:sp>
      <p:sp>
        <p:nvSpPr>
          <p:cNvPr id="375" name="Google Shape;375;p57"/>
          <p:cNvSpPr txBox="1"/>
          <p:nvPr/>
        </p:nvSpPr>
        <p:spPr>
          <a:xfrm>
            <a:off x="311700" y="1231050"/>
            <a:ext cx="8520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700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Генеральная совокупность </a:t>
            </a:r>
            <a:r>
              <a:rPr lang="ru" sz="1700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— это полный набор всех возможных объектов или событий, имеющих определенные общие характеристики, которые подлежат исследованию. В статистике и методах исследования генеральная совокупность может включать людей, случаи заболеваний, географические точки и так далее, в зависимости от цели исследования.</a:t>
            </a:r>
            <a:endParaRPr sz="1700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6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b="1" lang="ru" sz="2150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Примеры генеральной совокупности:</a:t>
            </a:r>
            <a:endParaRPr b="1" sz="2150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D0D0D"/>
              </a:buClr>
              <a:buSzPts val="1700"/>
              <a:buFont typeface="Roboto"/>
              <a:buChar char="●"/>
            </a:pPr>
            <a:r>
              <a:rPr lang="ru" sz="1700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Все граждане определенной страны;</a:t>
            </a:r>
            <a:endParaRPr sz="1700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700"/>
              <a:buFont typeface="Roboto"/>
              <a:buChar char="●"/>
            </a:pPr>
            <a:r>
              <a:rPr lang="ru" sz="1700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Все деревья в лесу;</a:t>
            </a:r>
            <a:endParaRPr sz="1700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700"/>
              <a:buFont typeface="Roboto"/>
              <a:buChar char="●"/>
            </a:pPr>
            <a:r>
              <a:rPr lang="ru" sz="1700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Все продажи в магазине за год.</a:t>
            </a:r>
            <a:endParaRPr sz="2200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Выборка</a:t>
            </a:r>
            <a:endParaRPr/>
          </a:p>
        </p:txBody>
      </p:sp>
      <p:sp>
        <p:nvSpPr>
          <p:cNvPr id="381" name="Google Shape;381;p58"/>
          <p:cNvSpPr txBox="1"/>
          <p:nvPr/>
        </p:nvSpPr>
        <p:spPr>
          <a:xfrm>
            <a:off x="311700" y="1168975"/>
            <a:ext cx="8520600" cy="32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900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Выборка</a:t>
            </a:r>
            <a:r>
              <a:rPr lang="ru" sz="1900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— это подмножество генеральной совокупности, выбранное для наблюдения и анализа. Выборка используется для сбора данных и получения выводов о генеральной совокупности, когда исследование всех ее элементов невозможно или нецелесообразно по причинам времени, стоимости или практической невозможности.</a:t>
            </a:r>
            <a:endParaRPr sz="1900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6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ru" sz="2150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Примеры выборки:</a:t>
            </a:r>
            <a:endParaRPr b="1" sz="2150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D0D0D"/>
              </a:buClr>
              <a:buSzPts val="1700"/>
              <a:buFont typeface="Roboto"/>
              <a:buChar char="●"/>
            </a:pPr>
            <a:r>
              <a:rPr lang="ru" sz="1700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Все граждане России;</a:t>
            </a:r>
            <a:endParaRPr sz="1700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700"/>
              <a:buFont typeface="Roboto"/>
              <a:buChar char="●"/>
            </a:pPr>
            <a:r>
              <a:rPr lang="ru" sz="1700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Сосны в лесу;</a:t>
            </a:r>
            <a:endParaRPr sz="1700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700"/>
              <a:buFont typeface="Roboto"/>
              <a:buChar char="●"/>
            </a:pPr>
            <a:r>
              <a:rPr lang="ru" sz="1700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Продажи апельсинов в магазине за год.</a:t>
            </a:r>
            <a:endParaRPr sz="1900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5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Репрезентативность выборки</a:t>
            </a:r>
            <a:endParaRPr/>
          </a:p>
        </p:txBody>
      </p:sp>
      <p:sp>
        <p:nvSpPr>
          <p:cNvPr id="387" name="Google Shape;387;p59"/>
          <p:cNvSpPr txBox="1"/>
          <p:nvPr/>
        </p:nvSpPr>
        <p:spPr>
          <a:xfrm>
            <a:off x="311700" y="1270000"/>
            <a:ext cx="85206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Репрезентативность выборки </a:t>
            </a:r>
            <a:r>
              <a:rPr lang="ru" sz="1800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— это степень, в которой выборка адекватно отражает распределение характеристик в генеральной совокупности. Репрезентативная выборка позволяет делать обобщения и выводы о генеральной совокупности на основе анализа выборки, с минимальной степенью искажения и ошибок.</a:t>
            </a:r>
            <a:endParaRPr sz="2000"/>
          </a:p>
        </p:txBody>
      </p:sp>
      <p:sp>
        <p:nvSpPr>
          <p:cNvPr id="388" name="Google Shape;388;p59"/>
          <p:cNvSpPr txBox="1"/>
          <p:nvPr/>
        </p:nvSpPr>
        <p:spPr>
          <a:xfrm>
            <a:off x="311700" y="2934050"/>
            <a:ext cx="8675700" cy="17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Вот основные критерии репрезентативности:</a:t>
            </a:r>
            <a:endParaRPr b="1" sz="1600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6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b="1" lang="ru" sz="1650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1. Соответствие размера выборки</a:t>
            </a:r>
            <a:endParaRPr b="1" sz="1650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D0D0D"/>
              </a:buClr>
              <a:buSzPts val="1200"/>
              <a:buFont typeface="Roboto"/>
              <a:buChar char="●"/>
            </a:pPr>
            <a:r>
              <a:rPr lang="ru" sz="1200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Размер выборки должен быть достаточным для обеспечения статистической мощности исследования. Слишком маленькая выборка может привести к недостаточной точности, в то время как слишком большая — к избыточным затратам ресурсов.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60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p60"/>
          <p:cNvSpPr txBox="1"/>
          <p:nvPr/>
        </p:nvSpPr>
        <p:spPr>
          <a:xfrm>
            <a:off x="311700" y="1017800"/>
            <a:ext cx="8262600" cy="3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6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ru" sz="1650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2. Структурное соответствие</a:t>
            </a:r>
            <a:endParaRPr b="1" sz="1650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D0D0D"/>
              </a:buClr>
              <a:buSzPts val="1200"/>
              <a:buFont typeface="Roboto"/>
              <a:buChar char="●"/>
            </a:pPr>
            <a:r>
              <a:rPr lang="ru" sz="1200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Структура выборки должна соответствовать структуре генеральной совокупности по ключевым характеристикам (например, пол, возраст, социально-экономический статус). Это можно достичь через стратификацию или квотирование.</a:t>
            </a:r>
            <a:endParaRPr sz="1200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6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b="1" lang="ru" sz="1650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3. Географическое соответствие</a:t>
            </a:r>
            <a:endParaRPr b="1" sz="1650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D0D0D"/>
              </a:buClr>
              <a:buSzPts val="1200"/>
              <a:buFont typeface="Roboto"/>
              <a:buChar char="●"/>
            </a:pPr>
            <a:r>
              <a:rPr lang="ru" sz="1200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Для исследований, где географическое расположение играет роль, выборка должна адекватно представлять различные географические регионы совокупности.</a:t>
            </a:r>
            <a:endParaRPr sz="1200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6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b="1" lang="ru" sz="1650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4. Временное соответствие</a:t>
            </a:r>
            <a:endParaRPr b="1" sz="1650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D0D0D"/>
              </a:buClr>
              <a:buSzPts val="1200"/>
              <a:buFont typeface="Roboto"/>
              <a:buChar char="●"/>
            </a:pPr>
            <a:r>
              <a:rPr lang="ru" sz="1200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Выборка должна быть актуальной и отражать текущее состояние генеральной совокупности. Изменения во времени могут влиять на репрезентативность исторических данных.</a:t>
            </a:r>
            <a:endParaRPr sz="1200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6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p61"/>
          <p:cNvSpPr txBox="1"/>
          <p:nvPr/>
        </p:nvSpPr>
        <p:spPr>
          <a:xfrm>
            <a:off x="80325" y="1101675"/>
            <a:ext cx="8832300" cy="359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6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b="1" lang="ru" sz="1650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5. Случайность отбора</a:t>
            </a:r>
            <a:endParaRPr b="1" sz="1650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D0D0D"/>
              </a:buClr>
              <a:buSzPts val="1200"/>
              <a:buFont typeface="Roboto"/>
              <a:buChar char="●"/>
            </a:pPr>
            <a:r>
              <a:rPr lang="ru" sz="1200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Случайный отбор участников уменьшает риск предвзятости и повышает вероятность того, что выборка будет репрезентативной. Каждый член совокупности должен иметь равный шанс быть включенным в выборку.</a:t>
            </a:r>
            <a:endParaRPr sz="1200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6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b="1" lang="ru" sz="1650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6. Отсутствие систематической ошибки</a:t>
            </a:r>
            <a:endParaRPr b="1" sz="1650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D0D0D"/>
              </a:buClr>
              <a:buSzPts val="1200"/>
              <a:buFont typeface="Roboto"/>
              <a:buChar char="●"/>
            </a:pPr>
            <a:r>
              <a:rPr lang="ru" sz="1200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В процессе отбора и сбора данных должны быть минимизированы систематические ошибки, такие как ошибки измерения или неполный отклик, которые могут исказить репрезентативность.</a:t>
            </a:r>
            <a:endParaRPr sz="1200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6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b="1" lang="ru" sz="1650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7. Анализ распределения характеристик</a:t>
            </a:r>
            <a:endParaRPr b="1" sz="1650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D0D0D"/>
              </a:buClr>
              <a:buSzPts val="1200"/>
              <a:buFont typeface="Roboto"/>
              <a:buChar char="●"/>
            </a:pPr>
            <a:r>
              <a:rPr lang="ru" sz="1200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Проведение статистического анализа для сравнения распределений ключевых характеристик в выборке и генеральной совокупности может помочь оценить репрезентативность.</a:t>
            </a:r>
            <a:endParaRPr sz="1200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5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Чат</a:t>
            </a:r>
            <a:endParaRPr/>
          </a:p>
        </p:txBody>
      </p:sp>
      <p:sp>
        <p:nvSpPr>
          <p:cNvPr id="236" name="Google Shape;236;p35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35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38" name="Google Shape;23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8350" y="582323"/>
            <a:ext cx="3836999" cy="38369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62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6" name="Google Shape;406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85600" y="1124300"/>
            <a:ext cx="5046700" cy="3282450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Google Shape;407;p62"/>
          <p:cNvSpPr txBox="1"/>
          <p:nvPr/>
        </p:nvSpPr>
        <p:spPr>
          <a:xfrm>
            <a:off x="311700" y="1170550"/>
            <a:ext cx="3314700" cy="3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Задание: </a:t>
            </a:r>
            <a:r>
              <a:rPr lang="ru" sz="1800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оценить уровень самооценки знаний студентов курса анализа данных.</a:t>
            </a:r>
            <a:endParaRPr sz="1800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Как правильно сделать:</a:t>
            </a:r>
            <a:endParaRPr b="1" sz="1800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Предположим, что мы провели опрос среди 100 студентов курса по анализу данных, спрашивая их самооценку знаний по шкале от 1 до 5, где 1 - начинающий, а 5 - эксперт. </a:t>
            </a:r>
            <a:endParaRPr sz="20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Частотные распределения</a:t>
            </a:r>
            <a:endParaRPr/>
          </a:p>
        </p:txBody>
      </p:sp>
      <p:sp>
        <p:nvSpPr>
          <p:cNvPr id="413" name="Google Shape;413;p63"/>
          <p:cNvSpPr txBox="1"/>
          <p:nvPr/>
        </p:nvSpPr>
        <p:spPr>
          <a:xfrm>
            <a:off x="311700" y="1197850"/>
            <a:ext cx="7972200" cy="344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Частотное распределение</a:t>
            </a:r>
            <a:r>
              <a:rPr lang="ru" sz="1600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— это метод организации данных по количеству раз, которое каждое значение встречается (частота) в наборе данных. Это позволяет исследователям легко определить или визуализировать, какие значения являются наиболее или наименее распространенными.</a:t>
            </a:r>
            <a:endParaRPr sz="1600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6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b="1" lang="ru" sz="2050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Создание частотного распределения</a:t>
            </a:r>
            <a:endParaRPr b="1" sz="2050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D0D0D"/>
              </a:buClr>
              <a:buSzPts val="1600"/>
              <a:buFont typeface="Roboto"/>
              <a:buChar char="●"/>
            </a:pPr>
            <a:r>
              <a:rPr lang="ru" sz="1600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Определите набор данных, который будете анализировать.</a:t>
            </a:r>
            <a:endParaRPr sz="1600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600"/>
              <a:buFont typeface="Roboto"/>
              <a:buChar char="●"/>
            </a:pPr>
            <a:r>
              <a:rPr lang="ru" sz="1600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Разделите данные на классы (интервалы). Количество классов обычно зависит от размера набора данных.</a:t>
            </a:r>
            <a:endParaRPr sz="1600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600"/>
              <a:buFont typeface="Roboto"/>
              <a:buChar char="●"/>
            </a:pPr>
            <a:r>
              <a:rPr lang="ru" sz="1600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Подсчитайте частоту для каждого класса, т.е., сколько раз каждое значение встречается в данных.</a:t>
            </a:r>
            <a:endParaRPr sz="1600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Частотные распределения</a:t>
            </a:r>
            <a:endParaRPr/>
          </a:p>
        </p:txBody>
      </p:sp>
      <p:pic>
        <p:nvPicPr>
          <p:cNvPr id="419" name="Google Shape;419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1825" y="1101350"/>
            <a:ext cx="4719441" cy="382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6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Частотные распределения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Диаграммы</a:t>
            </a:r>
            <a:endParaRPr/>
          </a:p>
        </p:txBody>
      </p:sp>
      <p:sp>
        <p:nvSpPr>
          <p:cNvPr id="425" name="Google Shape;425;p65"/>
          <p:cNvSpPr txBox="1"/>
          <p:nvPr/>
        </p:nvSpPr>
        <p:spPr>
          <a:xfrm>
            <a:off x="311700" y="1498600"/>
            <a:ext cx="4186800" cy="25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6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ru" sz="1650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Гистограммы</a:t>
            </a:r>
            <a:endParaRPr b="1" sz="1650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Гистограмма — это тип диаграммы, используемый для представления частотного распределения. Она состоит из прямоугольников, где высота каждого прямоугольника пропорциональна частоте значений в данном интервале.</a:t>
            </a:r>
            <a:endParaRPr sz="1200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0D0D0D"/>
              </a:buClr>
              <a:buSzPts val="1200"/>
              <a:buFont typeface="Roboto"/>
              <a:buChar char="●"/>
            </a:pPr>
            <a:r>
              <a:rPr lang="ru" sz="1200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Применение: Гистограммы часто используются для визуализации распределения количественных данных.</a:t>
            </a:r>
            <a:endParaRPr sz="1200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26" name="Google Shape;426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2450" y="1327900"/>
            <a:ext cx="4311700" cy="3435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6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Нормальное распределение</a:t>
            </a:r>
            <a:endParaRPr/>
          </a:p>
        </p:txBody>
      </p:sp>
      <p:pic>
        <p:nvPicPr>
          <p:cNvPr id="432" name="Google Shape;432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32977" y="1089875"/>
            <a:ext cx="5499326" cy="3259499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p66"/>
          <p:cNvSpPr txBox="1"/>
          <p:nvPr/>
        </p:nvSpPr>
        <p:spPr>
          <a:xfrm>
            <a:off x="311700" y="1089875"/>
            <a:ext cx="3000000" cy="28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/>
              <a:t>Закон нормального распределения</a:t>
            </a:r>
            <a:r>
              <a:rPr lang="ru" sz="1600"/>
              <a:t> — это статистический закон, который описывает, как часто различные значения случайной величины встречаются в наборе данных. Он также известен как «закон Гаусса», или «закон распределения Гаусса».</a:t>
            </a:r>
            <a:endParaRPr sz="16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6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39" name="Google Shape;439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1413" y="1158725"/>
            <a:ext cx="5381175" cy="382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68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Частотные распределения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Диаграммы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Google Shape;445;p68"/>
          <p:cNvSpPr txBox="1"/>
          <p:nvPr/>
        </p:nvSpPr>
        <p:spPr>
          <a:xfrm>
            <a:off x="231375" y="1424375"/>
            <a:ext cx="4267200" cy="25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6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ru" sz="1650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Столбчатые диаграммы</a:t>
            </a:r>
            <a:endParaRPr b="1" sz="1650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Столбчатая диаграмма похожа на гистограмму, но используется для категориальных данных. Каждый столбец представляет категорию, и его высота отражает частоту или процент данной категории в наборе данных.</a:t>
            </a:r>
            <a:endParaRPr sz="1200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0D0D0D"/>
              </a:buClr>
              <a:buSzPts val="1200"/>
              <a:buFont typeface="Roboto"/>
              <a:buChar char="●"/>
            </a:pPr>
            <a:r>
              <a:rPr lang="ru" sz="1200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Применение: Столбчатые диаграммы идеально подходят для сравнения количества или процентного соотношения между категориями.</a:t>
            </a:r>
            <a:endParaRPr/>
          </a:p>
        </p:txBody>
      </p:sp>
      <p:pic>
        <p:nvPicPr>
          <p:cNvPr id="446" name="Google Shape;446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0975" y="1170200"/>
            <a:ext cx="4340625" cy="35142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6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Частотные распределения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Диаграммы</a:t>
            </a:r>
            <a:endParaRPr/>
          </a:p>
        </p:txBody>
      </p:sp>
      <p:sp>
        <p:nvSpPr>
          <p:cNvPr id="452" name="Google Shape;452;p69"/>
          <p:cNvSpPr txBox="1"/>
          <p:nvPr/>
        </p:nvSpPr>
        <p:spPr>
          <a:xfrm>
            <a:off x="311700" y="1388575"/>
            <a:ext cx="4175400" cy="22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6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ru" sz="1650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Круговые диаграммы</a:t>
            </a:r>
            <a:endParaRPr b="1" sz="1650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Круговая диаграмма показывает относительную частоту каждой категории в виде секторов круга, где размер сектора пропорционален частоте категории.</a:t>
            </a:r>
            <a:endParaRPr sz="1200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0D0D0D"/>
              </a:buClr>
              <a:buSzPts val="1200"/>
              <a:buFont typeface="Roboto"/>
              <a:buChar char="●"/>
            </a:pPr>
            <a:r>
              <a:rPr lang="ru" sz="1200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Применение: Круговые диаграммы хорошо подходят для демонстрации доли каждой категории от целого, особенно когда категорий не слишком много.</a:t>
            </a:r>
            <a:endParaRPr/>
          </a:p>
        </p:txBody>
      </p:sp>
      <p:pic>
        <p:nvPicPr>
          <p:cNvPr id="453" name="Google Shape;453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9500" y="1170200"/>
            <a:ext cx="4352099" cy="32124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0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Меры центральной тенденции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" name="Google Shape;459;p70"/>
          <p:cNvSpPr txBox="1"/>
          <p:nvPr/>
        </p:nvSpPr>
        <p:spPr>
          <a:xfrm>
            <a:off x="28650" y="1078725"/>
            <a:ext cx="9086700" cy="37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b="1" lang="ru" sz="1700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Среднее значение (арифметическое среднее)/Математическое ожидание</a:t>
            </a:r>
            <a:endParaRPr b="1" sz="1700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Среднее значение является наиболее широко используемой мерой центральной тенденции. Оно рассчитывается путем суммирования всех значений в наборе данных и деления полученной суммы на количество значений.</a:t>
            </a:r>
            <a:endParaRPr sz="1200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b="1" lang="ru" sz="1650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Формула:</a:t>
            </a:r>
            <a:endParaRPr b="1" sz="1650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ru" sz="100">
                <a:solidFill>
                  <a:srgbClr val="0D0D0D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​</a:t>
            </a:r>
            <a:r>
              <a:rPr lang="ru" sz="1200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X - значение каждого наблюдения, а </a:t>
            </a:r>
            <a:r>
              <a:rPr i="1" lang="ru" sz="1450">
                <a:solidFill>
                  <a:srgbClr val="0D0D0D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rPr lang="ru" sz="1200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— количество наблюдений в наборе данных.</a:t>
            </a:r>
            <a:endParaRPr sz="1200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b="1" lang="ru" sz="1700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Медиана</a:t>
            </a:r>
            <a:endParaRPr b="1" sz="1700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Медиана — это значение, которое делит упорядоченный набор данных на две равные части. Если количество значений в наборе нечетное, медианой будет значение, находящееся посередине. Если количество значений четное, медианой будет среднее значение двух центральных чисел.</a:t>
            </a:r>
            <a:endParaRPr sz="1200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b="1" lang="ru" sz="1700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Мода</a:t>
            </a:r>
            <a:endParaRPr b="1" sz="1700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400"/>
              </a:spcBef>
              <a:spcAft>
                <a:spcPts val="1500"/>
              </a:spcAft>
              <a:buNone/>
            </a:pPr>
            <a:r>
              <a:rPr lang="ru" sz="1200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Мода — это значение в наборе данных, которое встречается чаще всего. Набор данных может иметь одну моду, несколько мод или не иметь моды вовсе, если все значения уникальны.</a:t>
            </a:r>
            <a:endParaRPr sz="1100"/>
          </a:p>
        </p:txBody>
      </p:sp>
      <p:pic>
        <p:nvPicPr>
          <p:cNvPr id="460" name="Google Shape;460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7525" y="1791400"/>
            <a:ext cx="3000375" cy="68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7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66" name="Google Shape;466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3450" y="1204625"/>
            <a:ext cx="5172075" cy="3295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Оценки</a:t>
            </a:r>
            <a:endParaRPr/>
          </a:p>
        </p:txBody>
      </p:sp>
      <p:sp>
        <p:nvSpPr>
          <p:cNvPr id="244" name="Google Shape;244;p36"/>
          <p:cNvSpPr txBox="1"/>
          <p:nvPr>
            <p:ph idx="1" type="body"/>
          </p:nvPr>
        </p:nvSpPr>
        <p:spPr>
          <a:xfrm>
            <a:off x="311700" y="1164875"/>
            <a:ext cx="3999900" cy="163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900"/>
              <a:t>Лабораторная работа -1 - 3 балла</a:t>
            </a:r>
            <a:endParaRPr sz="19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ru" sz="1900"/>
              <a:t>Лабораторная работа -2 - 3 балла</a:t>
            </a:r>
            <a:endParaRPr sz="1900"/>
          </a:p>
        </p:txBody>
      </p:sp>
      <p:sp>
        <p:nvSpPr>
          <p:cNvPr id="245" name="Google Shape;245;p36"/>
          <p:cNvSpPr txBox="1"/>
          <p:nvPr>
            <p:ph idx="2" type="body"/>
          </p:nvPr>
        </p:nvSpPr>
        <p:spPr>
          <a:xfrm>
            <a:off x="4832400" y="1229975"/>
            <a:ext cx="3999900" cy="180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Выполнение задач курса </a:t>
            </a:r>
            <a:r>
              <a:rPr lang="ru" sz="2000"/>
              <a:t>Подготовка</a:t>
            </a:r>
            <a:r>
              <a:rPr lang="ru" sz="2000"/>
              <a:t> к НЭ по Анализу данных Продвинутый уровень - 2 балла</a:t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ru" sz="2000">
                <a:solidFill>
                  <a:srgbClr val="EA9999"/>
                </a:solidFill>
              </a:rPr>
              <a:t>Экзамен - 2 балла</a:t>
            </a:r>
            <a:endParaRPr sz="2000">
              <a:solidFill>
                <a:srgbClr val="EA9999"/>
              </a:solidFill>
            </a:endParaRPr>
          </a:p>
        </p:txBody>
      </p:sp>
      <p:sp>
        <p:nvSpPr>
          <p:cNvPr id="246" name="Google Shape;246;p36"/>
          <p:cNvSpPr txBox="1"/>
          <p:nvPr/>
        </p:nvSpPr>
        <p:spPr>
          <a:xfrm>
            <a:off x="924750" y="3384600"/>
            <a:ext cx="6297900" cy="16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Автомат:</a:t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Выполнение задач курса Подготовка к НЭ по Анализу данных Продвинутый уровень - 2 балла</a:t>
            </a:r>
            <a:endParaRPr sz="20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ru" sz="2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Ваша задача(анализ данных +модель) - 8 баллов</a:t>
            </a:r>
            <a:endParaRPr sz="20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2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72" name="Google Shape;472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200"/>
            <a:ext cx="8839202" cy="29427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7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Меры вариативности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Меры вариативности</a:t>
            </a:r>
            <a:endParaRPr/>
          </a:p>
        </p:txBody>
      </p:sp>
      <p:sp>
        <p:nvSpPr>
          <p:cNvPr id="483" name="Google Shape;483;p74"/>
          <p:cNvSpPr txBox="1"/>
          <p:nvPr/>
        </p:nvSpPr>
        <p:spPr>
          <a:xfrm>
            <a:off x="218050" y="1151250"/>
            <a:ext cx="8520600" cy="28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200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Меры вариативности (или меры разброса) </a:t>
            </a:r>
            <a:r>
              <a:rPr lang="ru" sz="1200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— это статистические показатели, описывающие степень разнообразия или разброса значений в наборе данных. Они важны для понимания общего характера распределения данных, так как позволяют оценить, насколько данные отличаются друг от друга и от среднего значения.</a:t>
            </a:r>
            <a:endParaRPr sz="1200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33333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b="1" lang="ru" sz="1700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Основные меры вариативности</a:t>
            </a:r>
            <a:endParaRPr b="1" sz="1700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6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ru" sz="1650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1. Размах</a:t>
            </a:r>
            <a:endParaRPr b="1" sz="1650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Размах — это самая простая мера вариативности, представляющая собой разницу между максимальным и минимальным значениями в наборе данных.</a:t>
            </a:r>
            <a:endParaRPr sz="1200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1500"/>
              </a:spcAft>
              <a:buNone/>
            </a:pPr>
            <a:r>
              <a:rPr lang="ru" sz="1200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Формула: Размах = Максимальное значение - Минимальное значение</a:t>
            </a:r>
            <a:endParaRPr sz="1200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89" name="Google Shape;489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47250"/>
            <a:ext cx="5391150" cy="3305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" name="Google Shape;490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42775" y="1534138"/>
            <a:ext cx="3611700" cy="2167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7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Дисперсия</a:t>
            </a:r>
            <a:endParaRPr/>
          </a:p>
        </p:txBody>
      </p:sp>
      <p:sp>
        <p:nvSpPr>
          <p:cNvPr id="496" name="Google Shape;496;p76"/>
          <p:cNvSpPr txBox="1"/>
          <p:nvPr/>
        </p:nvSpPr>
        <p:spPr>
          <a:xfrm>
            <a:off x="311700" y="1077500"/>
            <a:ext cx="8088600" cy="9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500"/>
              </a:spcAft>
              <a:buNone/>
            </a:pPr>
            <a:r>
              <a:rPr b="1" lang="ru" sz="1600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Дисперсия </a:t>
            </a:r>
            <a:r>
              <a:rPr lang="ru" sz="1600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— это мера, показывающая средний квадрат отклонений значений в наборе данных от их среднего значения. Она дает представление о том, насколько данные разбросаны вокруг среднего/математического ожидания.</a:t>
            </a:r>
            <a:endParaRPr sz="1600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97" name="Google Shape;497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8975" y="2276600"/>
            <a:ext cx="6187712" cy="256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7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Стандартное отклонение</a:t>
            </a:r>
            <a:endParaRPr/>
          </a:p>
        </p:txBody>
      </p:sp>
      <p:sp>
        <p:nvSpPr>
          <p:cNvPr id="503" name="Google Shape;503;p77"/>
          <p:cNvSpPr txBox="1"/>
          <p:nvPr/>
        </p:nvSpPr>
        <p:spPr>
          <a:xfrm>
            <a:off x="311700" y="1017800"/>
            <a:ext cx="85206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Стандартное отклонение</a:t>
            </a:r>
            <a:r>
              <a:rPr lang="ru" sz="1600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— это корень квадратный из дисперсии. Это наиболее широко используемая мера вариативности, так как она выражена в тех же единицах измерения, что и исходные данные, что облегчает интерпретацию.</a:t>
            </a:r>
            <a:endParaRPr sz="1800"/>
          </a:p>
        </p:txBody>
      </p:sp>
      <p:pic>
        <p:nvPicPr>
          <p:cNvPr id="504" name="Google Shape;504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3400" y="2139850"/>
            <a:ext cx="1733550" cy="66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5" name="Google Shape;505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79350" y="2093600"/>
            <a:ext cx="5207025" cy="261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78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Квартили и интерквартильный размах</a:t>
            </a:r>
            <a:endParaRPr/>
          </a:p>
        </p:txBody>
      </p:sp>
      <p:sp>
        <p:nvSpPr>
          <p:cNvPr id="511" name="Google Shape;511;p78"/>
          <p:cNvSpPr txBox="1"/>
          <p:nvPr/>
        </p:nvSpPr>
        <p:spPr>
          <a:xfrm>
            <a:off x="162525" y="1090200"/>
            <a:ext cx="3842700" cy="389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Квартили</a:t>
            </a:r>
            <a:r>
              <a:rPr lang="ru" sz="1500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— это значения, которые делят упорядоченный набор данных на четыре равные части. Самыми важными являются первый квартиль (Q1), медиана или второй квартиль (Q2), и третий квартиль (Q3).</a:t>
            </a:r>
            <a:endParaRPr sz="1500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Интерквартильный размах (IQR) </a:t>
            </a:r>
            <a:r>
              <a:rPr lang="ru" sz="1500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— это разность между третьим и первым квартилями и описывает разброс средних 50% данных.</a:t>
            </a:r>
            <a:endParaRPr sz="1500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Формула: IQR = Q3 - Q1</a:t>
            </a:r>
            <a:endParaRPr b="1" sz="1500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12" name="Google Shape;512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25772" y="960425"/>
            <a:ext cx="5218224" cy="3685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7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18" name="Google Shape;518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017800"/>
            <a:ext cx="3565800" cy="3897500"/>
          </a:xfrm>
          <a:prstGeom prst="rect">
            <a:avLst/>
          </a:prstGeom>
          <a:noFill/>
          <a:ln>
            <a:noFill/>
          </a:ln>
        </p:spPr>
      </p:pic>
      <p:sp>
        <p:nvSpPr>
          <p:cNvPr id="519" name="Google Shape;519;p79"/>
          <p:cNvSpPr txBox="1"/>
          <p:nvPr/>
        </p:nvSpPr>
        <p:spPr>
          <a:xfrm>
            <a:off x="504925" y="1319725"/>
            <a:ext cx="30000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В нормально распределенных данных соотношение между IQR и SD может быть приблизительно фиксированным, потому что форма распределения определена стандартным отклонением. В таких случаях IQR примерно равен 1.35 SD. 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80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Сравните разброс (стандартное отклонение) в выборках</a:t>
            </a:r>
            <a:endParaRPr/>
          </a:p>
        </p:txBody>
      </p:sp>
      <p:pic>
        <p:nvPicPr>
          <p:cNvPr id="525" name="Google Shape;525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9050" y="1262000"/>
            <a:ext cx="5731353" cy="38209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8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31" name="Google Shape;531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3750" y="1112825"/>
            <a:ext cx="7100913" cy="3820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7"/>
          <p:cNvSpPr txBox="1"/>
          <p:nvPr>
            <p:ph idx="1" type="body"/>
          </p:nvPr>
        </p:nvSpPr>
        <p:spPr>
          <a:xfrm>
            <a:off x="513150" y="1054225"/>
            <a:ext cx="4059000" cy="23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r>
              <a:rPr lang="ru"/>
              <a:t>наука о данных, занимающаяся изучением проблем анализа, обработки и представления данных в цифровой форме.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700"/>
              <a:buNone/>
            </a:pPr>
            <a:r>
              <a:rPr lang="ru"/>
              <a:t>Это наука на стыке других наук - математики, информатики, экономики, лингвистики, биологии и тд.</a:t>
            </a:r>
            <a:endParaRPr/>
          </a:p>
        </p:txBody>
      </p:sp>
      <p:sp>
        <p:nvSpPr>
          <p:cNvPr id="252" name="Google Shape;252;p37"/>
          <p:cNvSpPr/>
          <p:nvPr>
            <p:ph idx="12" type="sldNum"/>
          </p:nvPr>
        </p:nvSpPr>
        <p:spPr>
          <a:xfrm>
            <a:off x="8681823" y="4681323"/>
            <a:ext cx="203100" cy="203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53" name="Google Shape;253;p37"/>
          <p:cNvSpPr txBox="1"/>
          <p:nvPr>
            <p:ph type="title"/>
          </p:nvPr>
        </p:nvSpPr>
        <p:spPr>
          <a:xfrm>
            <a:off x="513000" y="606140"/>
            <a:ext cx="5670000" cy="2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Gill Sans"/>
              <a:buNone/>
            </a:pPr>
            <a:r>
              <a:rPr lang="ru"/>
              <a:t>DАTA SCIENCE</a:t>
            </a:r>
            <a:endParaRPr/>
          </a:p>
        </p:txBody>
      </p:sp>
      <p:pic>
        <p:nvPicPr>
          <p:cNvPr id="254" name="Google Shape;25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9650" y="606140"/>
            <a:ext cx="3804874" cy="3804874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37"/>
          <p:cNvSpPr txBox="1"/>
          <p:nvPr/>
        </p:nvSpPr>
        <p:spPr>
          <a:xfrm>
            <a:off x="4789650" y="4582775"/>
            <a:ext cx="3505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ChatGPT 4: </a:t>
            </a:r>
            <a:r>
              <a:rPr lang="ru"/>
              <a:t>https://chat.openai.com/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82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Z-оценка и выбросы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83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Z-оценка</a:t>
            </a:r>
            <a:endParaRPr/>
          </a:p>
        </p:txBody>
      </p:sp>
      <p:sp>
        <p:nvSpPr>
          <p:cNvPr id="542" name="Google Shape;542;p83"/>
          <p:cNvSpPr txBox="1"/>
          <p:nvPr/>
        </p:nvSpPr>
        <p:spPr>
          <a:xfrm>
            <a:off x="216900" y="1101675"/>
            <a:ext cx="8390100" cy="9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500"/>
              </a:spcAft>
              <a:buNone/>
            </a:pPr>
            <a:r>
              <a:rPr b="1" lang="ru" sz="1600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Z-оценка (стандартное отклонение) </a:t>
            </a:r>
            <a:r>
              <a:rPr lang="ru" sz="1600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— это мера, показывающая, насколько далеко конкретное значение находится от среднего значения генеральной совокупности или выборки, выраженное в единицах стандартного отклонения.</a:t>
            </a:r>
            <a:endParaRPr sz="1600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43" name="Google Shape;543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900" y="2099175"/>
            <a:ext cx="7051513" cy="2739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8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9" name="Google Shape;549;p84"/>
          <p:cNvSpPr txBox="1"/>
          <p:nvPr/>
        </p:nvSpPr>
        <p:spPr>
          <a:xfrm>
            <a:off x="424625" y="1250875"/>
            <a:ext cx="7734900" cy="31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6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ru" sz="2150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Интерпретация Z-оценок</a:t>
            </a:r>
            <a:endParaRPr b="1" sz="2150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D0D0D"/>
              </a:buClr>
              <a:buSzPts val="1700"/>
              <a:buFont typeface="Roboto"/>
              <a:buChar char="●"/>
            </a:pPr>
            <a:r>
              <a:rPr lang="ru" sz="1700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Z-оценка равная 0 указывает, что значение переменной совпадает со средним значением.</a:t>
            </a:r>
            <a:endParaRPr sz="1700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700"/>
              <a:buFont typeface="Roboto"/>
              <a:buChar char="●"/>
            </a:pPr>
            <a:r>
              <a:rPr lang="ru" sz="1700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Z-оценка больше 0 говорит о том, что значение переменной выше среднего.</a:t>
            </a:r>
            <a:endParaRPr sz="1700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700"/>
              <a:buFont typeface="Roboto"/>
              <a:buChar char="●"/>
            </a:pPr>
            <a:r>
              <a:rPr lang="ru" sz="1700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Z-оценка меньше 0 означает, что значение переменной ниже среднего.</a:t>
            </a:r>
            <a:endParaRPr sz="1700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700"/>
              <a:buFont typeface="Roboto"/>
              <a:buChar char="●"/>
            </a:pPr>
            <a:r>
              <a:rPr lang="ru" sz="1700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Значения Z-оценки, которые выходят за пределы ±2 (или ±3 для более строгой оценки), часто рассматриваются как выбросы.</a:t>
            </a:r>
            <a:endParaRPr sz="1700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85"/>
          <p:cNvSpPr txBox="1"/>
          <p:nvPr>
            <p:ph type="title"/>
          </p:nvPr>
        </p:nvSpPr>
        <p:spPr>
          <a:xfrm>
            <a:off x="311700" y="2723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Выбросы</a:t>
            </a:r>
            <a:endParaRPr/>
          </a:p>
        </p:txBody>
      </p:sp>
      <p:sp>
        <p:nvSpPr>
          <p:cNvPr id="555" name="Google Shape;555;p85"/>
          <p:cNvSpPr txBox="1"/>
          <p:nvPr/>
        </p:nvSpPr>
        <p:spPr>
          <a:xfrm>
            <a:off x="311700" y="880100"/>
            <a:ext cx="5586900" cy="43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Выбросы</a:t>
            </a:r>
            <a:r>
              <a:rPr lang="ru" sz="1500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— это значения данных, которые сильно отличаются от большинства других значений в наборе данных. Выбросы могут возникать по разным причинам, включая ошибки ввода данных, ошибки измерения или они могут быть результатом естественного разнообразия в данных.</a:t>
            </a:r>
            <a:endParaRPr sz="1500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6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b="1" lang="ru" sz="1950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Обнаружение выбросов</a:t>
            </a:r>
            <a:endParaRPr b="1" sz="1950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D0D0D"/>
              </a:buClr>
              <a:buSzPts val="1500"/>
              <a:buFont typeface="Roboto"/>
              <a:buChar char="●"/>
            </a:pPr>
            <a:r>
              <a:rPr lang="ru" sz="1500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Графический метод: Использование ящиков с усами (box plot), гистограмм и диаграмм рассеивания для визуального обнаружения выбросов.</a:t>
            </a:r>
            <a:endParaRPr sz="1500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500"/>
              <a:buFont typeface="Roboto"/>
              <a:buChar char="●"/>
            </a:pPr>
            <a:r>
              <a:rPr lang="ru" sz="1500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Статистический метод: Использование Z-оценок для идентификации выбросов. Значения, Z-оценка которых выходит за пределы ±2 или ±3, могут рассматриваться как выбросы.</a:t>
            </a:r>
            <a:endParaRPr sz="1500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56" name="Google Shape;556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56150" y="1434475"/>
            <a:ext cx="3079750" cy="205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8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2" name="Google Shape;562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200"/>
            <a:ext cx="3569639" cy="382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3" name="Google Shape;563;p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74439" y="1170200"/>
            <a:ext cx="4857077" cy="382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8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9" name="Google Shape;569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700" y="1017800"/>
            <a:ext cx="5094534" cy="3820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70" name="Google Shape;570;p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65234" y="1550513"/>
            <a:ext cx="3673966" cy="2755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8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Корреляция</a:t>
            </a:r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8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Корреляция</a:t>
            </a:r>
            <a:endParaRPr/>
          </a:p>
        </p:txBody>
      </p:sp>
      <p:sp>
        <p:nvSpPr>
          <p:cNvPr id="581" name="Google Shape;581;p89"/>
          <p:cNvSpPr txBox="1"/>
          <p:nvPr/>
        </p:nvSpPr>
        <p:spPr>
          <a:xfrm>
            <a:off x="311700" y="966825"/>
            <a:ext cx="8398500" cy="35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Корреляция </a:t>
            </a:r>
            <a:r>
              <a:rPr lang="ru" sz="1600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— это статистический инструмент, который измеряет степень и направление взаимосвязи между двумя переменными. В контексте анализа данных корреляция помогает понять, как один признак может изменяться в ответ на изменение другого.</a:t>
            </a:r>
            <a:endParaRPr sz="1600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6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ru" sz="1950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Коэффициент корреляции</a:t>
            </a:r>
            <a:endParaRPr b="1" sz="1950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Коэффициент корреляции Пирсона варьируется от -1 до 1:</a:t>
            </a:r>
            <a:endParaRPr sz="1500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0D0D0D"/>
              </a:buClr>
              <a:buSzPts val="1500"/>
              <a:buFont typeface="Roboto"/>
              <a:buChar char="●"/>
            </a:pPr>
            <a:r>
              <a:rPr lang="ru" sz="1500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1 означает идеальную положительную корреляцию,</a:t>
            </a:r>
            <a:endParaRPr sz="1500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500"/>
              <a:buFont typeface="Roboto"/>
              <a:buChar char="●"/>
            </a:pPr>
            <a:r>
              <a:rPr lang="ru" sz="1500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0 означает отсутствие корреляции,</a:t>
            </a:r>
            <a:endParaRPr sz="1500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500"/>
              <a:buFont typeface="Roboto"/>
              <a:buChar char="●"/>
            </a:pPr>
            <a:r>
              <a:rPr lang="ru" sz="1500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-1 означает идеальную отрицательную корреляцию.</a:t>
            </a:r>
            <a:endParaRPr sz="1500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90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7" name="Google Shape;587;p90"/>
          <p:cNvSpPr txBox="1"/>
          <p:nvPr/>
        </p:nvSpPr>
        <p:spPr>
          <a:xfrm>
            <a:off x="311700" y="1250875"/>
            <a:ext cx="8136300" cy="372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6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ru" sz="1950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Интерпретация корреляции</a:t>
            </a:r>
            <a:endParaRPr b="1" sz="1950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Коэффициент корреляции указывает не только на силу связи, но и на ее направление:</a:t>
            </a:r>
            <a:endParaRPr sz="1500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0D0D0D"/>
              </a:buClr>
              <a:buSzPts val="1500"/>
              <a:buFont typeface="Roboto"/>
              <a:buChar char="●"/>
            </a:pPr>
            <a:r>
              <a:rPr lang="ru" sz="1500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Положительная корреляция: когда одна переменная увеличивается, другая также увеличивается.</a:t>
            </a:r>
            <a:endParaRPr sz="1500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500"/>
              <a:buFont typeface="Roboto"/>
              <a:buChar char="●"/>
            </a:pPr>
            <a:r>
              <a:rPr lang="ru" sz="1500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Отрицательная корреляция: когда одна переменная увеличивается, другая уменьшается.</a:t>
            </a:r>
            <a:endParaRPr sz="1500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6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b="1" lang="ru" sz="1950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Ограничения корреляции</a:t>
            </a:r>
            <a:endParaRPr b="1" sz="1950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400"/>
              </a:spcBef>
              <a:spcAft>
                <a:spcPts val="1500"/>
              </a:spcAft>
              <a:buNone/>
            </a:pPr>
            <a:r>
              <a:rPr lang="ru" sz="1500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Корреляция не подразумевает причинно-следственную связь и может быть подвержена проблеме "ложной корреляции", когда две переменные связаны через третью, неучтенную переменную.</a:t>
            </a:r>
            <a:endParaRPr sz="1500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9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Регрессия</a:t>
            </a:r>
            <a:endParaRPr/>
          </a:p>
        </p:txBody>
      </p:sp>
      <p:sp>
        <p:nvSpPr>
          <p:cNvPr id="593" name="Google Shape;593;p91"/>
          <p:cNvSpPr txBox="1"/>
          <p:nvPr/>
        </p:nvSpPr>
        <p:spPr>
          <a:xfrm>
            <a:off x="311700" y="1017800"/>
            <a:ext cx="8467500" cy="15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Регрессионный анализ</a:t>
            </a:r>
            <a:r>
              <a:rPr lang="ru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— это метод моделирования взаимосвязи между зависимой (целевой) и одной или несколькими независимыми (предикторами) переменными. Цель регрессии — предсказать значения зависимой переменной или понять характер взаимосвязей между переменными.</a:t>
            </a:r>
            <a:endParaRPr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pic>
        <p:nvPicPr>
          <p:cNvPr id="594" name="Google Shape;594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6100" y="2180425"/>
            <a:ext cx="4711149" cy="265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8"/>
          <p:cNvSpPr txBox="1"/>
          <p:nvPr>
            <p:ph idx="1" type="body"/>
          </p:nvPr>
        </p:nvSpPr>
        <p:spPr>
          <a:xfrm>
            <a:off x="513155" y="1054225"/>
            <a:ext cx="3992400" cy="16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r>
              <a:rPr lang="ru"/>
              <a:t>совокупность методов и технологий, которые позволяют извлекать из данных ранее неизвестные, нетривиальные, практически полезные и доступные для интерпретации знания, необходимых для принятия решений в различных сферах человеческой деятельности.</a:t>
            </a:r>
            <a:endParaRPr/>
          </a:p>
        </p:txBody>
      </p:sp>
      <p:sp>
        <p:nvSpPr>
          <p:cNvPr id="261" name="Google Shape;261;p38"/>
          <p:cNvSpPr/>
          <p:nvPr>
            <p:ph idx="12" type="sldNum"/>
          </p:nvPr>
        </p:nvSpPr>
        <p:spPr>
          <a:xfrm>
            <a:off x="8681823" y="4681323"/>
            <a:ext cx="203100" cy="203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62" name="Google Shape;262;p38"/>
          <p:cNvSpPr txBox="1"/>
          <p:nvPr>
            <p:ph type="title"/>
          </p:nvPr>
        </p:nvSpPr>
        <p:spPr>
          <a:xfrm>
            <a:off x="513000" y="606140"/>
            <a:ext cx="5670000" cy="2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Gill Sans"/>
              <a:buNone/>
            </a:pPr>
            <a:r>
              <a:rPr lang="ru"/>
              <a:t>BIG DATA</a:t>
            </a:r>
            <a:endParaRPr/>
          </a:p>
        </p:txBody>
      </p:sp>
      <p:pic>
        <p:nvPicPr>
          <p:cNvPr id="263" name="Google Shape;26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7955" y="541215"/>
            <a:ext cx="3871468" cy="3871468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38"/>
          <p:cNvSpPr txBox="1"/>
          <p:nvPr/>
        </p:nvSpPr>
        <p:spPr>
          <a:xfrm>
            <a:off x="4657950" y="4475075"/>
            <a:ext cx="387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ChatGPT 4: https://chat.openai.com/</a:t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2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00" name="Google Shape;600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0313" y="940675"/>
            <a:ext cx="8583378" cy="382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93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06" name="Google Shape;606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0950" y="880100"/>
            <a:ext cx="7141443" cy="382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9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12" name="Google Shape;612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4600" y="825925"/>
            <a:ext cx="6483276" cy="382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9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18" name="Google Shape;618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5963" y="757075"/>
            <a:ext cx="7612065" cy="382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96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Спасибо за внимание!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9"/>
          <p:cNvSpPr txBox="1"/>
          <p:nvPr>
            <p:ph idx="1" type="body"/>
          </p:nvPr>
        </p:nvSpPr>
        <p:spPr>
          <a:xfrm>
            <a:off x="513002" y="1028175"/>
            <a:ext cx="3953400" cy="16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r>
              <a:rPr lang="ru"/>
              <a:t>это процесс обнаружения в «сырых» данных ранее неизвестных, нетривиальных, практически полезных и доступных для интерпретации знаний, необходимых для принятия решений в различных сферах человеческой деятельности</a:t>
            </a:r>
            <a:endParaRPr/>
          </a:p>
        </p:txBody>
      </p:sp>
      <p:sp>
        <p:nvSpPr>
          <p:cNvPr id="270" name="Google Shape;270;p39"/>
          <p:cNvSpPr/>
          <p:nvPr>
            <p:ph idx="12" type="sldNum"/>
          </p:nvPr>
        </p:nvSpPr>
        <p:spPr>
          <a:xfrm>
            <a:off x="8681823" y="4681323"/>
            <a:ext cx="203100" cy="203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71" name="Google Shape;271;p39"/>
          <p:cNvSpPr txBox="1"/>
          <p:nvPr>
            <p:ph type="title"/>
          </p:nvPr>
        </p:nvSpPr>
        <p:spPr>
          <a:xfrm>
            <a:off x="513000" y="606140"/>
            <a:ext cx="5670000" cy="2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Gill Sans"/>
              <a:buNone/>
            </a:pPr>
            <a:r>
              <a:rPr lang="ru"/>
              <a:t>DATA MINING</a:t>
            </a:r>
            <a:endParaRPr/>
          </a:p>
        </p:txBody>
      </p:sp>
      <p:pic>
        <p:nvPicPr>
          <p:cNvPr id="272" name="Google Shape;27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1827" y="502165"/>
            <a:ext cx="3910620" cy="3910620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/>
        </p:nvSpPr>
        <p:spPr>
          <a:xfrm>
            <a:off x="4631825" y="4475075"/>
            <a:ext cx="3910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ChatGPT 4: https://chat.openai.com/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0"/>
          <p:cNvSpPr txBox="1"/>
          <p:nvPr>
            <p:ph idx="1" type="body"/>
          </p:nvPr>
        </p:nvSpPr>
        <p:spPr>
          <a:xfrm>
            <a:off x="513150" y="1145336"/>
            <a:ext cx="5669700" cy="1719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процесс поиска закономерностей в данных при помощи 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▶ средств визуализации данных, 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▶ математических методов. в, 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▶ программных алгоритмов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Отличительная особенность: нет четко зафиксированного ответа на каждый входящий объект.</a:t>
            </a:r>
            <a:endParaRPr sz="2100"/>
          </a:p>
        </p:txBody>
      </p:sp>
      <p:sp>
        <p:nvSpPr>
          <p:cNvPr id="279" name="Google Shape;279;p40"/>
          <p:cNvSpPr txBox="1"/>
          <p:nvPr>
            <p:ph type="title"/>
          </p:nvPr>
        </p:nvSpPr>
        <p:spPr>
          <a:xfrm>
            <a:off x="513000" y="606140"/>
            <a:ext cx="5670000" cy="277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Анализ данных это</a:t>
            </a:r>
            <a:endParaRPr/>
          </a:p>
        </p:txBody>
      </p:sp>
      <p:sp>
        <p:nvSpPr>
          <p:cNvPr id="280" name="Google Shape;280;p40"/>
          <p:cNvSpPr txBox="1"/>
          <p:nvPr/>
        </p:nvSpPr>
        <p:spPr>
          <a:xfrm>
            <a:off x="369750" y="4023650"/>
            <a:ext cx="78987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Что можно почитать: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Анализ данных — основы и терминология https://habr.com/ru/post/352812/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Всё, что вам нужно знать об ИИ — за несколько минут https://habr.com/ru/post/416889/</a:t>
            </a:r>
            <a:endParaRPr/>
          </a:p>
        </p:txBody>
      </p:sp>
      <p:pic>
        <p:nvPicPr>
          <p:cNvPr id="281" name="Google Shape;28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35775" y="450090"/>
            <a:ext cx="2656351" cy="2656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1"/>
          <p:cNvSpPr txBox="1"/>
          <p:nvPr>
            <p:ph type="title"/>
          </p:nvPr>
        </p:nvSpPr>
        <p:spPr>
          <a:xfrm>
            <a:off x="565075" y="1660925"/>
            <a:ext cx="3015900" cy="123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Обзор задач анализа данных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7" name="Google Shape;287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9000" y="606172"/>
            <a:ext cx="3884250" cy="388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